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83F8-2A66-1824-DF6E-C97A5EE9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9AE71-5DDD-250A-330D-63DC4C371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8A920-50E4-8848-797B-C88B1A04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E56A-9CAB-2974-015C-84A026F0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35B2-9EFB-C5BC-919C-447FE4DF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06F0-A3DA-0EEA-6163-A0842282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01F42-BE7C-940B-B69E-A291D7DEE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9E2C1-D812-0901-F271-1AEFC69A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FF52-0D3D-5610-EB45-29E8C219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6E2B-9917-3B02-7E5A-39CA194F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B8FFE-618E-C058-BACF-0BCC5C2F0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9BA1D-74B9-1B8D-6F05-A97459AC6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1051-09E5-0BF1-6164-DDDE3FB1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3DFF3-5A3D-3854-11A7-9DB820B4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EC73-AAC4-ECA7-D122-9A2D0DD4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5D03-F0F8-579C-5065-821B70AE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07A0-1D55-5BF8-0388-DF96FBE1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E4D63-793B-02B4-85CF-E926D270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9D5-D69C-F6BB-7ACD-AD6A002A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25E5-37A1-2EF6-8D3F-27B2B8A0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B775-5E62-BDB6-A069-3375D13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5F1C3-3D61-C7F0-2FB8-E71E80A9F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95407-D5E4-BBB7-146A-F7A9314F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E282-6DFB-A5B8-7141-625E74A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4D78-6F5B-1E53-A62B-B057BEC3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5AAA-9B58-2AA6-F4A5-4CB16FF2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8770-F9B4-C9B6-4809-DD53065A1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C3FFD-AEB7-6325-F148-5CA322BC5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23F3-CAFB-2FDB-A295-77A44E3A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90DF2-8F20-9216-FC7C-DDEB216B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529B5-9307-05A0-238C-5F8661F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0842-B71F-371E-EEB2-ADD467F4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320EB-7C74-BB43-AFD6-AF76831D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294D5-E509-5927-6B50-C1C164618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E270A-D667-24E0-E882-D0794D1D8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C3116-2B50-2F25-D86E-3913DFD9D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67853-A1DF-F86A-497E-E7CA0602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BB1BE-BD1A-0089-64E9-5CBE3FF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A3133-4A49-1780-09A4-CEEBD7F8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98DE-B21E-A7D0-A3F5-9B733802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7C302-A4C8-B9F6-CBA5-265FD84E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E19B5-BDB1-D5CB-D0EE-10DC701C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A9170-16CE-E29A-1A53-E50C1856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FF5AC-BF24-BB8A-D460-E7555D3D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1409C-98A5-AC5C-641F-E584FDA9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1156E-9A92-D3E5-FC7C-062998C4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DC02-7F43-12D1-3E98-BF645BA2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5C2A1-844B-FD08-9518-940D7E90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D8E46-6F77-4AC6-4A8B-F6A429A05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0F421-9A2B-B2B0-C99B-7D42C601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4B75D-ADB0-402F-53EB-145BFAC8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4DC91-01D9-28C2-B835-ACF9B577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FD68-A096-91E6-A5C4-24A3041E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6B6C6-70B3-B3B5-0C0F-A1DC49D28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C9C3C-9895-3FF8-870D-F057D82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8D91-FE45-B750-3C71-6847F4DF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BE219-C774-E65B-154B-4843EE5F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D10F-17D7-26EB-7424-18E83B92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30C4E-C69C-F532-7885-FE4FF9EC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A73FD-E70B-1B92-6EDA-3FAE042D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C60F8-3A29-4AAF-091E-29870B796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6887B-EB70-416C-9FA5-509DAF77745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D5C39-1BD2-D765-7506-1DA379651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8FAF-29C7-BDB5-6221-D3F3DE4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572F0-EADE-490F-8F0C-8552D9CA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384C2F-9154-B3C7-1EEC-955CB065A592}"/>
              </a:ext>
            </a:extLst>
          </p:cNvPr>
          <p:cNvSpPr txBox="1"/>
          <p:nvPr/>
        </p:nvSpPr>
        <p:spPr>
          <a:xfrm>
            <a:off x="3190672" y="621630"/>
            <a:ext cx="93058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Fireside Chat with AAPL Leadership</a:t>
            </a:r>
          </a:p>
          <a:p>
            <a:endParaRPr lang="en-US" sz="3600" b="1" u="sng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KYLE REYNOLDS, CPL</a:t>
            </a:r>
          </a:p>
          <a:p>
            <a:r>
              <a:rPr lang="en-US" sz="2400" dirty="0">
                <a:solidFill>
                  <a:schemeClr val="bg1"/>
                </a:solidFill>
              </a:rPr>
              <a:t>1st VP AAPL, Managing Member, RBG Permian, LLC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MARK CAPONEGRO, CPL</a:t>
            </a:r>
          </a:p>
          <a:p>
            <a:r>
              <a:rPr lang="en-US" sz="2400" dirty="0">
                <a:solidFill>
                  <a:schemeClr val="bg1"/>
                </a:solidFill>
              </a:rPr>
              <a:t>2nd VP AAPL, Sr. Landman, Faulconer Energy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RYAN SCHNEIDER, AAPL Director PLANO</a:t>
            </a:r>
          </a:p>
          <a:p>
            <a:r>
              <a:rPr lang="en-US" sz="2400" dirty="0">
                <a:solidFill>
                  <a:schemeClr val="bg1"/>
                </a:solidFill>
              </a:rPr>
              <a:t>Land Manager, GOM Asset Development, Chevron U.S.A. Inc.</a:t>
            </a:r>
          </a:p>
        </p:txBody>
      </p:sp>
      <p:pic>
        <p:nvPicPr>
          <p:cNvPr id="7" name="Picture 6" descr="A round logo with a tower and map&#10;&#10;Description automatically generated">
            <a:extLst>
              <a:ext uri="{FF2B5EF4-FFF2-40B4-BE49-F238E27FC236}">
                <a16:creationId xmlns:a16="http://schemas.microsoft.com/office/drawing/2014/main" id="{6E6B9A07-11BC-A9E6-61FE-2A2D6408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8" y="158491"/>
            <a:ext cx="2705655" cy="27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4A21B-A995-16DF-503D-BCDEC69E3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8685B-F607-B976-F60D-C6A651FF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3" y="1698393"/>
            <a:ext cx="8698880" cy="4897236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7B074F3D-56D3-0A9C-6D53-4918193A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87" y="262371"/>
            <a:ext cx="4334740" cy="12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Miller III</dc:creator>
  <cp:lastModifiedBy>Charles Miller III</cp:lastModifiedBy>
  <cp:revision>2</cp:revision>
  <dcterms:created xsi:type="dcterms:W3CDTF">2025-02-24T20:45:03Z</dcterms:created>
  <dcterms:modified xsi:type="dcterms:W3CDTF">2025-02-26T00:14:17Z</dcterms:modified>
</cp:coreProperties>
</file>