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7010400" cy="9296400"/>
  <p:embeddedFontLst>
    <p:embeddedFont>
      <p:font typeface="Poppins Light" panose="00000400000000000000" pitchFamily="2" charset="0"/>
      <p:regular r:id="rId3"/>
    </p:embeddedFont>
    <p:embeddedFont>
      <p:font typeface="Poppins Medium" panose="00000600000000000000" pitchFamily="2" charset="0"/>
      <p:regular r:id="rId4"/>
      <p:italic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F16996-353C-E418-1D87-3ED8AC4CE81B}" name="Jennifer S. Bond" initials="JB" userId="S::JBond@gamb.com::2c51d8cf-4536-4959-a45b-1a80855e62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7"/>
    <a:srgbClr val="76BD22"/>
    <a:srgbClr val="1B4563"/>
    <a:srgbClr val="15364B"/>
    <a:srgbClr val="1B455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356" autoAdjust="0"/>
  </p:normalViewPr>
  <p:slideViewPr>
    <p:cSldViewPr>
      <p:cViewPr varScale="1">
        <p:scale>
          <a:sx n="48" d="100"/>
          <a:sy n="48" d="100"/>
        </p:scale>
        <p:origin x="-180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microsoft.com/office/2018/10/relationships/authors" Target="authors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57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7200" y="2019300"/>
            <a:ext cx="16826088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7200" b="1" dirty="0">
                <a:solidFill>
                  <a:schemeClr val="bg1"/>
                </a:solidFill>
                <a:latin typeface="Poppins Medium" panose="020B0502040204020203" pitchFamily="2" charset="0"/>
                <a:ea typeface="Hammersmith One"/>
                <a:cs typeface="Poppins Medium" panose="020B0502040204020203" pitchFamily="2" charset="0"/>
                <a:sym typeface="Hammersmith One"/>
              </a:rPr>
              <a:t>Raising the Bar: </a:t>
            </a:r>
          </a:p>
          <a:p>
            <a:pPr algn="ctr">
              <a:spcAft>
                <a:spcPts val="1800"/>
              </a:spcAft>
            </a:pPr>
            <a:r>
              <a:rPr lang="en-US" sz="7200" b="1" dirty="0">
                <a:solidFill>
                  <a:schemeClr val="bg1"/>
                </a:solidFill>
                <a:latin typeface="Poppins Medium" panose="020B0502040204020203" pitchFamily="2" charset="0"/>
                <a:ea typeface="Hammersmith One"/>
                <a:cs typeface="Poppins Medium" panose="020B0502040204020203" pitchFamily="2" charset="0"/>
                <a:sym typeface="Hammersmith One"/>
              </a:rPr>
              <a:t>Lessons in Leadership, Resilience, and Excellence</a:t>
            </a:r>
          </a:p>
          <a:p>
            <a:pPr algn="ctr"/>
            <a:endParaRPr lang="en-US" sz="4800" i="1" dirty="0">
              <a:solidFill>
                <a:schemeClr val="bg1"/>
              </a:solidFill>
              <a:latin typeface="Poppins Medium" panose="020B0502040204020203" pitchFamily="2" charset="0"/>
              <a:ea typeface="Hammersmith One"/>
              <a:cs typeface="Poppins Medium" panose="020B0502040204020203" pitchFamily="2" charset="0"/>
              <a:sym typeface="Hammersmith One"/>
            </a:endParaRPr>
          </a:p>
          <a:p>
            <a:pPr algn="ctr"/>
            <a:r>
              <a:rPr lang="en-US" sz="4800" i="1" dirty="0">
                <a:solidFill>
                  <a:schemeClr val="bg1"/>
                </a:solidFill>
                <a:latin typeface="Poppins Medium" panose="020B0502040204020203" pitchFamily="2" charset="0"/>
                <a:ea typeface="Hammersmith One"/>
                <a:cs typeface="Poppins Medium" panose="020B0502040204020203" pitchFamily="2" charset="0"/>
                <a:sym typeface="Hammersmith One"/>
              </a:rPr>
              <a:t>Greg Duplantis</a:t>
            </a:r>
          </a:p>
          <a:p>
            <a:pPr algn="ctr"/>
            <a:r>
              <a:rPr lang="en-US" sz="4800" i="1" dirty="0">
                <a:solidFill>
                  <a:schemeClr val="bg1"/>
                </a:solidFill>
                <a:latin typeface="Poppins Medium" panose="020B0502040204020203" pitchFamily="2" charset="0"/>
                <a:ea typeface="Hammersmith One"/>
                <a:cs typeface="Poppins Medium" panose="020B0502040204020203" pitchFamily="2" charset="0"/>
                <a:sym typeface="Hammersmith One"/>
              </a:rPr>
              <a:t>Member, </a:t>
            </a:r>
            <a:r>
              <a:rPr lang="en-US" sz="4800" i="1">
                <a:solidFill>
                  <a:schemeClr val="bg1"/>
                </a:solidFill>
                <a:latin typeface="Poppins Medium" panose="020B0502040204020203" pitchFamily="2" charset="0"/>
                <a:ea typeface="Hammersmith One"/>
                <a:cs typeface="Poppins Medium" panose="020B0502040204020203" pitchFamily="2" charset="0"/>
                <a:sym typeface="Hammersmith One"/>
              </a:rPr>
              <a:t>Gordon Arata</a:t>
            </a:r>
            <a:endParaRPr lang="en-US" sz="4800" i="1" dirty="0">
              <a:solidFill>
                <a:schemeClr val="bg1"/>
              </a:solidFill>
              <a:latin typeface="Poppins Medium" panose="020B0502040204020203" pitchFamily="2" charset="0"/>
              <a:ea typeface="Hammersmith One"/>
              <a:cs typeface="Poppins Medium" panose="020B0502040204020203" pitchFamily="2" charset="0"/>
              <a:sym typeface="Hammersmith On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6977" y="8677312"/>
            <a:ext cx="9854821" cy="1057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dirty="0">
                <a:solidFill>
                  <a:schemeClr val="bg1"/>
                </a:solidFill>
                <a:latin typeface="Poppins Light" panose="00000400000000000000" pitchFamily="2" charset="0"/>
                <a:ea typeface="Poppins Italics"/>
                <a:cs typeface="Poppins Light" panose="00000400000000000000" pitchFamily="2" charset="0"/>
                <a:sym typeface="Poppins Italics"/>
              </a:rPr>
              <a:t>PLANO’s Annual Executive Night &amp; Seminar 2025</a:t>
            </a:r>
          </a:p>
          <a:p>
            <a:pPr algn="l">
              <a:lnSpc>
                <a:spcPts val="4200"/>
              </a:lnSpc>
            </a:pPr>
            <a:r>
              <a:rPr lang="en-US" sz="3200" dirty="0">
                <a:solidFill>
                  <a:schemeClr val="bg1"/>
                </a:solidFill>
                <a:latin typeface="Poppins Light" panose="00000400000000000000" pitchFamily="2" charset="0"/>
                <a:ea typeface="Poppins Italics"/>
                <a:cs typeface="Poppins Light" panose="00000400000000000000" pitchFamily="2" charset="0"/>
                <a:sym typeface="Poppins Italics"/>
              </a:rPr>
              <a:t>February 26, 2025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94E998B-FA63-FE99-2221-2477146B19AC}"/>
              </a:ext>
            </a:extLst>
          </p:cNvPr>
          <p:cNvSpPr/>
          <p:nvPr/>
        </p:nvSpPr>
        <p:spPr>
          <a:xfrm rot="12775456">
            <a:off x="13192354" y="6479286"/>
            <a:ext cx="14460183" cy="10477367"/>
          </a:xfrm>
          <a:custGeom>
            <a:avLst/>
            <a:gdLst/>
            <a:ahLst/>
            <a:cxnLst/>
            <a:rect l="l" t="t" r="r" b="b"/>
            <a:pathLst>
              <a:path w="16497169" h="13407699">
                <a:moveTo>
                  <a:pt x="0" y="0"/>
                </a:moveTo>
                <a:lnTo>
                  <a:pt x="16497168" y="0"/>
                </a:lnTo>
                <a:lnTo>
                  <a:pt x="16497168" y="13407699"/>
                </a:lnTo>
                <a:lnTo>
                  <a:pt x="0" y="13407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AA25CA01-977E-2309-CDF6-652DF3D75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7" y="342900"/>
            <a:ext cx="3916694" cy="7958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29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Poppins Light</vt:lpstr>
      <vt:lpstr>Poppins Medium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Jennifer S. Bond</dc:creator>
  <cp:lastModifiedBy>Jennifer S. Bond</cp:lastModifiedBy>
  <cp:revision>46</cp:revision>
  <cp:lastPrinted>2024-08-05T18:48:18Z</cp:lastPrinted>
  <dcterms:created xsi:type="dcterms:W3CDTF">2006-08-16T00:00:00Z</dcterms:created>
  <dcterms:modified xsi:type="dcterms:W3CDTF">2025-02-24T20:08:43Z</dcterms:modified>
  <dc:identifier>DAGMWDswhT0</dc:identifier>
</cp:coreProperties>
</file>