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13"/>
  </p:notesMasterIdLst>
  <p:sldIdLst>
    <p:sldId id="275" r:id="rId3"/>
    <p:sldId id="257" r:id="rId4"/>
    <p:sldId id="276" r:id="rId5"/>
    <p:sldId id="280" r:id="rId6"/>
    <p:sldId id="279" r:id="rId7"/>
    <p:sldId id="281" r:id="rId8"/>
    <p:sldId id="282" r:id="rId9"/>
    <p:sldId id="277" r:id="rId10"/>
    <p:sldId id="278" r:id="rId11"/>
    <p:sldId id="27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94672"/>
  </p:normalViewPr>
  <p:slideViewPr>
    <p:cSldViewPr snapToGrid="0" snapToObjects="1">
      <p:cViewPr varScale="1">
        <p:scale>
          <a:sx n="59" d="100"/>
          <a:sy n="59" d="100"/>
        </p:scale>
        <p:origin x="144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1907FA-C6DD-B847-BC9C-A6714A03219F}" type="datetimeFigureOut">
              <a:t>2/25/2025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2E68A-A82A-9749-A92A-5B35C1A4D3E5}" type="slidenum">
              <a:t>‹#›</a:t>
            </a:fld>
            <a:endParaRPr lang="en-US" dirty="0"/>
          </a:p>
        </p:txBody>
      </p:sp>
    </p:spTree>
    <p:extLst>
      <p:ext uri="{BB962C8B-B14F-4D97-AF65-F5344CB8AC3E}">
        <p14:creationId xmlns:p14="http://schemas.microsoft.com/office/powerpoint/2010/main" val="3126693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82E68A-A82A-9749-A92A-5B35C1A4D3E5}" type="slidenum">
              <a:rPr lang="en-US" smtClean="0"/>
              <a:t>4</a:t>
            </a:fld>
            <a:endParaRPr lang="en-US" dirty="0"/>
          </a:p>
        </p:txBody>
      </p:sp>
    </p:spTree>
    <p:extLst>
      <p:ext uri="{BB962C8B-B14F-4D97-AF65-F5344CB8AC3E}">
        <p14:creationId xmlns:p14="http://schemas.microsoft.com/office/powerpoint/2010/main" val="1889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C4CBC-88A2-E3E5-853D-20BBE3CCBA00}"/>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7FB6A2B-1386-EB1D-DCFF-AB5FD7219472}"/>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1">
            <a:extLst>
              <a:ext uri="{FF2B5EF4-FFF2-40B4-BE49-F238E27FC236}">
                <a16:creationId xmlns:a16="http://schemas.microsoft.com/office/drawing/2014/main" id="{6FC326EC-B7FF-28DF-0590-F54104509B4D}"/>
              </a:ext>
            </a:extLst>
          </p:cNvPr>
          <p:cNvSpPr>
            <a:spLocks noGrp="1"/>
          </p:cNvSpPr>
          <p:nvPr>
            <p:ph type="sldNum" sz="quarter" idx="4"/>
          </p:nvPr>
        </p:nvSpPr>
        <p:spPr>
          <a:xfrm>
            <a:off x="6858000" y="6258029"/>
            <a:ext cx="1656413" cy="365125"/>
          </a:xfrm>
          <a:prstGeom prst="rect">
            <a:avLst/>
          </a:prstGeom>
        </p:spPr>
        <p:txBody>
          <a:bodyPr vert="horz" lIns="0" tIns="0" rIns="0" bIns="0" rtlCol="0" anchor="ctr"/>
          <a:lstStyle>
            <a:lvl1pPr algn="r">
              <a:defRPr sz="1400" b="1" i="0">
                <a:solidFill>
                  <a:schemeClr val="tx1"/>
                </a:solidFill>
                <a:latin typeface="Arial Rounded MT" panose="02000506050000020004" pitchFamily="2" charset="0"/>
              </a:defRPr>
            </a:lvl1pPr>
          </a:lstStyle>
          <a:p>
            <a:fld id="{7E8C8E21-690E-BB44-B83F-1FA4760CE5C6}" type="slidenum">
              <a:rPr lang="en-US" smtClean="0"/>
              <a:pPr/>
              <a:t>‹#›</a:t>
            </a:fld>
            <a:endParaRPr lang="en-US" dirty="0"/>
          </a:p>
        </p:txBody>
      </p:sp>
      <p:sp>
        <p:nvSpPr>
          <p:cNvPr id="8" name="Footer Placeholder 4">
            <a:extLst>
              <a:ext uri="{FF2B5EF4-FFF2-40B4-BE49-F238E27FC236}">
                <a16:creationId xmlns:a16="http://schemas.microsoft.com/office/drawing/2014/main" id="{F30E6756-C368-31E6-C434-F1C444638A69}"/>
              </a:ext>
            </a:extLst>
          </p:cNvPr>
          <p:cNvSpPr>
            <a:spLocks noGrp="1"/>
          </p:cNvSpPr>
          <p:nvPr>
            <p:ph type="ftr" sz="quarter" idx="11"/>
          </p:nvPr>
        </p:nvSpPr>
        <p:spPr>
          <a:xfrm>
            <a:off x="629587" y="6257665"/>
            <a:ext cx="2564256" cy="365125"/>
          </a:xfrm>
          <a:prstGeom prst="rect">
            <a:avLst/>
          </a:prstGeom>
        </p:spPr>
        <p:txBody>
          <a:bodyPr lIns="0" tIns="0" rIns="0" bIns="0" anchor="ctr" anchorCtr="0"/>
          <a:lstStyle>
            <a:lvl1pPr algn="l">
              <a:defRPr sz="1200">
                <a:solidFill>
                  <a:schemeClr val="tx1"/>
                </a:solidFill>
                <a:latin typeface="Arial" panose="020B0604020202020204" pitchFamily="34" charset="0"/>
                <a:cs typeface="Arial" panose="020B0604020202020204" pitchFamily="34" charset="0"/>
              </a:defRPr>
            </a:lvl1pPr>
          </a:lstStyle>
          <a:p>
            <a:r>
              <a:rPr lang="en-US" dirty="0"/>
              <a:t>Insert Client Logo or Delete</a:t>
            </a:r>
          </a:p>
        </p:txBody>
      </p:sp>
    </p:spTree>
    <p:extLst>
      <p:ext uri="{BB962C8B-B14F-4D97-AF65-F5344CB8AC3E}">
        <p14:creationId xmlns:p14="http://schemas.microsoft.com/office/powerpoint/2010/main" val="184289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379BF9-8755-78A6-4B9B-C4A6FEC07E3B}"/>
              </a:ext>
            </a:extLst>
          </p:cNvPr>
          <p:cNvSpPr/>
          <p:nvPr userDrawn="1"/>
        </p:nvSpPr>
        <p:spPr>
          <a:xfrm>
            <a:off x="0" y="0"/>
            <a:ext cx="91440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D10E8D-FADC-2D5B-4E2D-FA7E5853F749}"/>
              </a:ext>
            </a:extLst>
          </p:cNvPr>
          <p:cNvSpPr>
            <a:spLocks noGrp="1"/>
          </p:cNvSpPr>
          <p:nvPr>
            <p:ph type="title"/>
          </p:nvPr>
        </p:nvSpPr>
        <p:spPr>
          <a:xfrm>
            <a:off x="628650" y="1"/>
            <a:ext cx="7886700" cy="1143000"/>
          </a:xfrm>
          <a:prstGeom prst="rect">
            <a:avLst/>
          </a:prstGeom>
        </p:spPr>
        <p:txBody>
          <a:bodyPr lIns="0" tIns="0" rIns="0" bIns="0" anchor="ctr" anchorCtr="0"/>
          <a:lstStyle>
            <a:lvl1pPr>
              <a:defRPr b="1" i="0">
                <a:solidFill>
                  <a:schemeClr val="bg1"/>
                </a:solidFill>
                <a:latin typeface="Bahnschrift SemiBold Condensed" panose="020B0502040204020203" pitchFamily="34" charset="0"/>
                <a:cs typeface="Bahnschrift SemiBold Condensed" panose="020B0502040204020203" pitchFamily="34" charset="0"/>
              </a:defRPr>
            </a:lvl1pPr>
          </a:lstStyle>
          <a:p>
            <a:r>
              <a:rPr lang="en-US"/>
              <a:t>Click to edit Master title style</a:t>
            </a:r>
          </a:p>
        </p:txBody>
      </p:sp>
      <p:sp>
        <p:nvSpPr>
          <p:cNvPr id="5" name="Footer Placeholder 4">
            <a:extLst>
              <a:ext uri="{FF2B5EF4-FFF2-40B4-BE49-F238E27FC236}">
                <a16:creationId xmlns:a16="http://schemas.microsoft.com/office/drawing/2014/main" id="{34A31D57-6587-187A-FD8F-FB1A0B097E53}"/>
              </a:ext>
            </a:extLst>
          </p:cNvPr>
          <p:cNvSpPr>
            <a:spLocks noGrp="1"/>
          </p:cNvSpPr>
          <p:nvPr>
            <p:ph type="ftr" sz="quarter" idx="11"/>
          </p:nvPr>
        </p:nvSpPr>
        <p:spPr>
          <a:xfrm>
            <a:off x="628650" y="6266411"/>
            <a:ext cx="2564256" cy="365125"/>
          </a:xfrm>
          <a:prstGeom prst="rect">
            <a:avLst/>
          </a:prstGeom>
        </p:spPr>
        <p:txBody>
          <a:bodyPr lIns="0" tIns="0" rIns="0" bIns="0" anchor="ctr" anchorCtr="0"/>
          <a:lstStyle>
            <a:lvl1pPr algn="l">
              <a:defRPr sz="1200">
                <a:solidFill>
                  <a:schemeClr val="tx1"/>
                </a:solidFill>
                <a:latin typeface="Arial" panose="020B0604020202020204" pitchFamily="34" charset="0"/>
                <a:cs typeface="Arial" panose="020B0604020202020204" pitchFamily="34" charset="0"/>
              </a:defRPr>
            </a:lvl1pPr>
          </a:lstStyle>
          <a:p>
            <a:r>
              <a:rPr lang="en-US" dirty="0"/>
              <a:t>Insert Client Logo or Delete</a:t>
            </a:r>
          </a:p>
        </p:txBody>
      </p:sp>
      <p:cxnSp>
        <p:nvCxnSpPr>
          <p:cNvPr id="9" name="Straight Connector 8">
            <a:extLst>
              <a:ext uri="{FF2B5EF4-FFF2-40B4-BE49-F238E27FC236}">
                <a16:creationId xmlns:a16="http://schemas.microsoft.com/office/drawing/2014/main" id="{7F39DF6E-1306-AADD-FD3D-AA0176A1F893}"/>
              </a:ext>
            </a:extLst>
          </p:cNvPr>
          <p:cNvCxnSpPr>
            <a:cxnSpLocks/>
          </p:cNvCxnSpPr>
          <p:nvPr userDrawn="1"/>
        </p:nvCxnSpPr>
        <p:spPr>
          <a:xfrm>
            <a:off x="8097079" y="6357533"/>
            <a:ext cx="0" cy="18288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white logo&#10;&#10;Description automatically generated with low confidence">
            <a:extLst>
              <a:ext uri="{FF2B5EF4-FFF2-40B4-BE49-F238E27FC236}">
                <a16:creationId xmlns:a16="http://schemas.microsoft.com/office/drawing/2014/main" id="{B5744AE8-47C1-4EA7-ADCE-A83A1F10CD12}"/>
              </a:ext>
            </a:extLst>
          </p:cNvPr>
          <p:cNvPicPr>
            <a:picLocks noChangeAspect="1"/>
          </p:cNvPicPr>
          <p:nvPr userDrawn="1"/>
        </p:nvPicPr>
        <p:blipFill>
          <a:blip r:embed="rId2"/>
          <a:stretch>
            <a:fillRect/>
          </a:stretch>
        </p:blipFill>
        <p:spPr>
          <a:xfrm>
            <a:off x="6993838" y="6241543"/>
            <a:ext cx="914400" cy="298870"/>
          </a:xfrm>
          <a:prstGeom prst="rect">
            <a:avLst/>
          </a:prstGeom>
        </p:spPr>
      </p:pic>
      <p:sp>
        <p:nvSpPr>
          <p:cNvPr id="10" name="Slide Number Placeholder 1">
            <a:extLst>
              <a:ext uri="{FF2B5EF4-FFF2-40B4-BE49-F238E27FC236}">
                <a16:creationId xmlns:a16="http://schemas.microsoft.com/office/drawing/2014/main" id="{590F0DF2-FC9A-3F15-28AD-7F2BAACA07E2}"/>
              </a:ext>
            </a:extLst>
          </p:cNvPr>
          <p:cNvSpPr>
            <a:spLocks noGrp="1"/>
          </p:cNvSpPr>
          <p:nvPr>
            <p:ph type="sldNum" sz="quarter" idx="4"/>
          </p:nvPr>
        </p:nvSpPr>
        <p:spPr>
          <a:xfrm>
            <a:off x="6858000" y="6258029"/>
            <a:ext cx="1657350" cy="365125"/>
          </a:xfrm>
          <a:prstGeom prst="rect">
            <a:avLst/>
          </a:prstGeom>
        </p:spPr>
        <p:txBody>
          <a:bodyPr vert="horz" lIns="0" tIns="0" rIns="0" bIns="0" rtlCol="0" anchor="ctr"/>
          <a:lstStyle>
            <a:lvl1pPr algn="r">
              <a:defRPr sz="1400" b="1" i="0">
                <a:solidFill>
                  <a:schemeClr val="tx1"/>
                </a:solidFill>
                <a:latin typeface="Arial Rounded MT" panose="02000506050000020004" pitchFamily="2" charset="0"/>
              </a:defRPr>
            </a:lvl1pPr>
          </a:lstStyle>
          <a:p>
            <a:fld id="{7E8C8E21-690E-BB44-B83F-1FA4760CE5C6}" type="slidenum">
              <a:rPr lang="en-US" smtClean="0"/>
              <a:pPr/>
              <a:t>‹#›</a:t>
            </a:fld>
            <a:endParaRPr lang="en-US" dirty="0"/>
          </a:p>
        </p:txBody>
      </p:sp>
      <p:sp>
        <p:nvSpPr>
          <p:cNvPr id="4" name="Picture Placeholder 3">
            <a:extLst>
              <a:ext uri="{FF2B5EF4-FFF2-40B4-BE49-F238E27FC236}">
                <a16:creationId xmlns:a16="http://schemas.microsoft.com/office/drawing/2014/main" id="{15309581-FE76-ADC7-66BA-92BBF4D3C455}"/>
              </a:ext>
            </a:extLst>
          </p:cNvPr>
          <p:cNvSpPr>
            <a:spLocks noGrp="1"/>
          </p:cNvSpPr>
          <p:nvPr>
            <p:ph type="pic" sz="quarter" idx="12"/>
          </p:nvPr>
        </p:nvSpPr>
        <p:spPr>
          <a:xfrm>
            <a:off x="628650" y="1745937"/>
            <a:ext cx="2509838" cy="1814513"/>
          </a:xfrm>
          <a:prstGeom prst="rect">
            <a:avLst/>
          </a:prstGeom>
        </p:spPr>
        <p:txBody>
          <a:bodyPr/>
          <a:lstStyle/>
          <a:p>
            <a:endParaRPr lang="en-US" dirty="0"/>
          </a:p>
        </p:txBody>
      </p:sp>
      <p:sp>
        <p:nvSpPr>
          <p:cNvPr id="12" name="Picture Placeholder 3">
            <a:extLst>
              <a:ext uri="{FF2B5EF4-FFF2-40B4-BE49-F238E27FC236}">
                <a16:creationId xmlns:a16="http://schemas.microsoft.com/office/drawing/2014/main" id="{A8B521C7-CC80-1C44-2908-8742094C2A13}"/>
              </a:ext>
            </a:extLst>
          </p:cNvPr>
          <p:cNvSpPr>
            <a:spLocks noGrp="1"/>
          </p:cNvSpPr>
          <p:nvPr>
            <p:ph type="pic" sz="quarter" idx="13"/>
          </p:nvPr>
        </p:nvSpPr>
        <p:spPr>
          <a:xfrm>
            <a:off x="3316106" y="1745937"/>
            <a:ext cx="2509838" cy="1814513"/>
          </a:xfrm>
          <a:prstGeom prst="rect">
            <a:avLst/>
          </a:prstGeom>
        </p:spPr>
        <p:txBody>
          <a:bodyPr/>
          <a:lstStyle/>
          <a:p>
            <a:endParaRPr lang="en-US" dirty="0"/>
          </a:p>
        </p:txBody>
      </p:sp>
      <p:sp>
        <p:nvSpPr>
          <p:cNvPr id="14" name="Picture Placeholder 3">
            <a:extLst>
              <a:ext uri="{FF2B5EF4-FFF2-40B4-BE49-F238E27FC236}">
                <a16:creationId xmlns:a16="http://schemas.microsoft.com/office/drawing/2014/main" id="{9AA1D788-80E2-A815-A7B4-57AC38C6C2C6}"/>
              </a:ext>
            </a:extLst>
          </p:cNvPr>
          <p:cNvSpPr>
            <a:spLocks noGrp="1"/>
          </p:cNvSpPr>
          <p:nvPr>
            <p:ph type="pic" sz="quarter" idx="14"/>
          </p:nvPr>
        </p:nvSpPr>
        <p:spPr>
          <a:xfrm>
            <a:off x="6005512" y="1745937"/>
            <a:ext cx="2509838" cy="1814513"/>
          </a:xfrm>
          <a:prstGeom prst="rect">
            <a:avLst/>
          </a:prstGeom>
        </p:spPr>
        <p:txBody>
          <a:bodyPr/>
          <a:lstStyle/>
          <a:p>
            <a:endParaRPr lang="en-US" dirty="0"/>
          </a:p>
        </p:txBody>
      </p:sp>
    </p:spTree>
    <p:extLst>
      <p:ext uri="{BB962C8B-B14F-4D97-AF65-F5344CB8AC3E}">
        <p14:creationId xmlns:p14="http://schemas.microsoft.com/office/powerpoint/2010/main" val="594958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4A31D57-6587-187A-FD8F-FB1A0B097E53}"/>
              </a:ext>
            </a:extLst>
          </p:cNvPr>
          <p:cNvSpPr>
            <a:spLocks noGrp="1"/>
          </p:cNvSpPr>
          <p:nvPr>
            <p:ph type="ftr" sz="quarter" idx="11"/>
          </p:nvPr>
        </p:nvSpPr>
        <p:spPr>
          <a:xfrm>
            <a:off x="628650" y="6266411"/>
            <a:ext cx="2564256" cy="365125"/>
          </a:xfrm>
          <a:prstGeom prst="rect">
            <a:avLst/>
          </a:prstGeom>
        </p:spPr>
        <p:txBody>
          <a:bodyPr lIns="0" tIns="0" rIns="0" bIns="0" anchor="ctr" anchorCtr="0"/>
          <a:lstStyle>
            <a:lvl1pPr algn="l">
              <a:defRPr sz="1200">
                <a:solidFill>
                  <a:schemeClr val="tx1"/>
                </a:solidFill>
                <a:latin typeface="Arial" panose="020B0604020202020204" pitchFamily="34" charset="0"/>
                <a:cs typeface="Arial" panose="020B0604020202020204" pitchFamily="34" charset="0"/>
              </a:defRPr>
            </a:lvl1pPr>
          </a:lstStyle>
          <a:p>
            <a:r>
              <a:rPr lang="en-US" dirty="0"/>
              <a:t>Insert Client Logo or Delete</a:t>
            </a:r>
          </a:p>
        </p:txBody>
      </p:sp>
      <p:cxnSp>
        <p:nvCxnSpPr>
          <p:cNvPr id="9" name="Straight Connector 8">
            <a:extLst>
              <a:ext uri="{FF2B5EF4-FFF2-40B4-BE49-F238E27FC236}">
                <a16:creationId xmlns:a16="http://schemas.microsoft.com/office/drawing/2014/main" id="{7F39DF6E-1306-AADD-FD3D-AA0176A1F893}"/>
              </a:ext>
            </a:extLst>
          </p:cNvPr>
          <p:cNvCxnSpPr>
            <a:cxnSpLocks/>
          </p:cNvCxnSpPr>
          <p:nvPr userDrawn="1"/>
        </p:nvCxnSpPr>
        <p:spPr>
          <a:xfrm>
            <a:off x="8097079" y="6357533"/>
            <a:ext cx="0" cy="18288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white logo&#10;&#10;Description automatically generated with low confidence">
            <a:extLst>
              <a:ext uri="{FF2B5EF4-FFF2-40B4-BE49-F238E27FC236}">
                <a16:creationId xmlns:a16="http://schemas.microsoft.com/office/drawing/2014/main" id="{B5744AE8-47C1-4EA7-ADCE-A83A1F10CD12}"/>
              </a:ext>
            </a:extLst>
          </p:cNvPr>
          <p:cNvPicPr>
            <a:picLocks noChangeAspect="1"/>
          </p:cNvPicPr>
          <p:nvPr userDrawn="1"/>
        </p:nvPicPr>
        <p:blipFill>
          <a:blip r:embed="rId2"/>
          <a:stretch>
            <a:fillRect/>
          </a:stretch>
        </p:blipFill>
        <p:spPr>
          <a:xfrm>
            <a:off x="6993838" y="6241543"/>
            <a:ext cx="914400" cy="298870"/>
          </a:xfrm>
          <a:prstGeom prst="rect">
            <a:avLst/>
          </a:prstGeom>
        </p:spPr>
      </p:pic>
      <p:sp>
        <p:nvSpPr>
          <p:cNvPr id="10" name="Slide Number Placeholder 1">
            <a:extLst>
              <a:ext uri="{FF2B5EF4-FFF2-40B4-BE49-F238E27FC236}">
                <a16:creationId xmlns:a16="http://schemas.microsoft.com/office/drawing/2014/main" id="{590F0DF2-FC9A-3F15-28AD-7F2BAACA07E2}"/>
              </a:ext>
            </a:extLst>
          </p:cNvPr>
          <p:cNvSpPr>
            <a:spLocks noGrp="1"/>
          </p:cNvSpPr>
          <p:nvPr>
            <p:ph type="sldNum" sz="quarter" idx="4"/>
          </p:nvPr>
        </p:nvSpPr>
        <p:spPr>
          <a:xfrm>
            <a:off x="6858000" y="6258029"/>
            <a:ext cx="1657350" cy="365125"/>
          </a:xfrm>
          <a:prstGeom prst="rect">
            <a:avLst/>
          </a:prstGeom>
        </p:spPr>
        <p:txBody>
          <a:bodyPr vert="horz" lIns="0" tIns="0" rIns="0" bIns="0" rtlCol="0" anchor="ctr"/>
          <a:lstStyle>
            <a:lvl1pPr algn="r">
              <a:defRPr sz="1400" b="1" i="0">
                <a:solidFill>
                  <a:schemeClr val="tx1"/>
                </a:solidFill>
                <a:latin typeface="Arial Rounded MT" panose="02000506050000020004" pitchFamily="2" charset="0"/>
              </a:defRPr>
            </a:lvl1pPr>
          </a:lstStyle>
          <a:p>
            <a:fld id="{7E8C8E21-690E-BB44-B83F-1FA4760CE5C6}" type="slidenum">
              <a:rPr lang="en-US" smtClean="0"/>
              <a:pPr/>
              <a:t>‹#›</a:t>
            </a:fld>
            <a:endParaRPr lang="en-US" dirty="0"/>
          </a:p>
        </p:txBody>
      </p:sp>
    </p:spTree>
    <p:extLst>
      <p:ext uri="{BB962C8B-B14F-4D97-AF65-F5344CB8AC3E}">
        <p14:creationId xmlns:p14="http://schemas.microsoft.com/office/powerpoint/2010/main" val="2369809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B9DA7C-B0DE-A16E-3BC5-34A797C6757B}"/>
              </a:ext>
            </a:extLst>
          </p:cNvPr>
          <p:cNvPicPr>
            <a:picLocks noChangeAspect="1"/>
          </p:cNvPicPr>
          <p:nvPr userDrawn="1"/>
        </p:nvPicPr>
        <p:blipFill>
          <a:blip r:embed="rId2"/>
          <a:srcRect/>
          <a:stretch/>
        </p:blipFill>
        <p:spPr>
          <a:xfrm>
            <a:off x="0" y="12804"/>
            <a:ext cx="9144000" cy="5842000"/>
          </a:xfrm>
          <a:prstGeom prst="rect">
            <a:avLst/>
          </a:prstGeom>
        </p:spPr>
      </p:pic>
      <p:sp>
        <p:nvSpPr>
          <p:cNvPr id="5" name="Footer Placeholder 4">
            <a:extLst>
              <a:ext uri="{FF2B5EF4-FFF2-40B4-BE49-F238E27FC236}">
                <a16:creationId xmlns:a16="http://schemas.microsoft.com/office/drawing/2014/main" id="{34A31D57-6587-187A-FD8F-FB1A0B097E53}"/>
              </a:ext>
            </a:extLst>
          </p:cNvPr>
          <p:cNvSpPr>
            <a:spLocks noGrp="1"/>
          </p:cNvSpPr>
          <p:nvPr>
            <p:ph type="ftr" sz="quarter" idx="11"/>
          </p:nvPr>
        </p:nvSpPr>
        <p:spPr>
          <a:xfrm>
            <a:off x="628650" y="6266411"/>
            <a:ext cx="2564256" cy="365125"/>
          </a:xfrm>
          <a:prstGeom prst="rect">
            <a:avLst/>
          </a:prstGeom>
        </p:spPr>
        <p:txBody>
          <a:bodyPr lIns="0" tIns="0" rIns="0" bIns="0" anchor="ctr" anchorCtr="0"/>
          <a:lstStyle>
            <a:lvl1pPr algn="l">
              <a:defRPr sz="1200">
                <a:solidFill>
                  <a:schemeClr val="tx1"/>
                </a:solidFill>
                <a:latin typeface="Arial" panose="020B0604020202020204" pitchFamily="34" charset="0"/>
                <a:cs typeface="Arial" panose="020B0604020202020204" pitchFamily="34" charset="0"/>
              </a:defRPr>
            </a:lvl1pPr>
          </a:lstStyle>
          <a:p>
            <a:r>
              <a:rPr lang="en-US" dirty="0"/>
              <a:t>Insert Client Logo or Delete</a:t>
            </a:r>
          </a:p>
        </p:txBody>
      </p:sp>
      <p:cxnSp>
        <p:nvCxnSpPr>
          <p:cNvPr id="9" name="Straight Connector 8">
            <a:extLst>
              <a:ext uri="{FF2B5EF4-FFF2-40B4-BE49-F238E27FC236}">
                <a16:creationId xmlns:a16="http://schemas.microsoft.com/office/drawing/2014/main" id="{7F39DF6E-1306-AADD-FD3D-AA0176A1F893}"/>
              </a:ext>
            </a:extLst>
          </p:cNvPr>
          <p:cNvCxnSpPr>
            <a:cxnSpLocks/>
          </p:cNvCxnSpPr>
          <p:nvPr userDrawn="1"/>
        </p:nvCxnSpPr>
        <p:spPr>
          <a:xfrm>
            <a:off x="8097079" y="6357533"/>
            <a:ext cx="0" cy="18288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white logo&#10;&#10;Description automatically generated with low confidence">
            <a:extLst>
              <a:ext uri="{FF2B5EF4-FFF2-40B4-BE49-F238E27FC236}">
                <a16:creationId xmlns:a16="http://schemas.microsoft.com/office/drawing/2014/main" id="{B5744AE8-47C1-4EA7-ADCE-A83A1F10CD12}"/>
              </a:ext>
            </a:extLst>
          </p:cNvPr>
          <p:cNvPicPr>
            <a:picLocks noChangeAspect="1"/>
          </p:cNvPicPr>
          <p:nvPr userDrawn="1"/>
        </p:nvPicPr>
        <p:blipFill>
          <a:blip r:embed="rId3"/>
          <a:stretch>
            <a:fillRect/>
          </a:stretch>
        </p:blipFill>
        <p:spPr>
          <a:xfrm>
            <a:off x="6993838" y="6241543"/>
            <a:ext cx="914400" cy="298870"/>
          </a:xfrm>
          <a:prstGeom prst="rect">
            <a:avLst/>
          </a:prstGeom>
        </p:spPr>
      </p:pic>
      <p:sp>
        <p:nvSpPr>
          <p:cNvPr id="10" name="Slide Number Placeholder 1">
            <a:extLst>
              <a:ext uri="{FF2B5EF4-FFF2-40B4-BE49-F238E27FC236}">
                <a16:creationId xmlns:a16="http://schemas.microsoft.com/office/drawing/2014/main" id="{590F0DF2-FC9A-3F15-28AD-7F2BAACA07E2}"/>
              </a:ext>
            </a:extLst>
          </p:cNvPr>
          <p:cNvSpPr>
            <a:spLocks noGrp="1"/>
          </p:cNvSpPr>
          <p:nvPr>
            <p:ph type="sldNum" sz="quarter" idx="4"/>
          </p:nvPr>
        </p:nvSpPr>
        <p:spPr>
          <a:xfrm>
            <a:off x="6858000" y="6258029"/>
            <a:ext cx="1657350" cy="365125"/>
          </a:xfrm>
          <a:prstGeom prst="rect">
            <a:avLst/>
          </a:prstGeom>
        </p:spPr>
        <p:txBody>
          <a:bodyPr vert="horz" lIns="0" tIns="0" rIns="0" bIns="0" rtlCol="0" anchor="ctr"/>
          <a:lstStyle>
            <a:lvl1pPr algn="r">
              <a:defRPr sz="1400" b="1" i="0">
                <a:solidFill>
                  <a:schemeClr val="tx1"/>
                </a:solidFill>
                <a:latin typeface="Arial Rounded MT" panose="02000506050000020004" pitchFamily="2" charset="0"/>
              </a:defRPr>
            </a:lvl1pPr>
          </a:lstStyle>
          <a:p>
            <a:fld id="{7E8C8E21-690E-BB44-B83F-1FA4760CE5C6}" type="slidenum">
              <a:rPr lang="en-US" smtClean="0"/>
              <a:pPr/>
              <a:t>‹#›</a:t>
            </a:fld>
            <a:endParaRPr lang="en-US" dirty="0"/>
          </a:p>
        </p:txBody>
      </p:sp>
      <p:sp>
        <p:nvSpPr>
          <p:cNvPr id="2" name="Rectangle 1">
            <a:extLst>
              <a:ext uri="{FF2B5EF4-FFF2-40B4-BE49-F238E27FC236}">
                <a16:creationId xmlns:a16="http://schemas.microsoft.com/office/drawing/2014/main" id="{A59EEA1E-9A6A-2735-9670-0AAC02D03108}"/>
              </a:ext>
            </a:extLst>
          </p:cNvPr>
          <p:cNvSpPr/>
          <p:nvPr userDrawn="1"/>
        </p:nvSpPr>
        <p:spPr>
          <a:xfrm>
            <a:off x="4572000" y="1562204"/>
            <a:ext cx="4572000" cy="274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686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B9DA7C-B0DE-A16E-3BC5-34A797C6757B}"/>
              </a:ext>
            </a:extLst>
          </p:cNvPr>
          <p:cNvPicPr>
            <a:picLocks noChangeAspect="1"/>
          </p:cNvPicPr>
          <p:nvPr userDrawn="1"/>
        </p:nvPicPr>
        <p:blipFill>
          <a:blip r:embed="rId2"/>
          <a:srcRect/>
          <a:stretch/>
        </p:blipFill>
        <p:spPr>
          <a:xfrm>
            <a:off x="0" y="10722"/>
            <a:ext cx="9144000" cy="5842000"/>
          </a:xfrm>
          <a:prstGeom prst="rect">
            <a:avLst/>
          </a:prstGeom>
        </p:spPr>
      </p:pic>
      <p:sp>
        <p:nvSpPr>
          <p:cNvPr id="5" name="Footer Placeholder 4">
            <a:extLst>
              <a:ext uri="{FF2B5EF4-FFF2-40B4-BE49-F238E27FC236}">
                <a16:creationId xmlns:a16="http://schemas.microsoft.com/office/drawing/2014/main" id="{34A31D57-6587-187A-FD8F-FB1A0B097E53}"/>
              </a:ext>
            </a:extLst>
          </p:cNvPr>
          <p:cNvSpPr>
            <a:spLocks noGrp="1"/>
          </p:cNvSpPr>
          <p:nvPr>
            <p:ph type="ftr" sz="quarter" idx="11"/>
          </p:nvPr>
        </p:nvSpPr>
        <p:spPr>
          <a:xfrm>
            <a:off x="628650" y="6266411"/>
            <a:ext cx="2564256" cy="365125"/>
          </a:xfrm>
          <a:prstGeom prst="rect">
            <a:avLst/>
          </a:prstGeom>
        </p:spPr>
        <p:txBody>
          <a:bodyPr lIns="0" tIns="0" rIns="0" bIns="0" anchor="ctr" anchorCtr="0"/>
          <a:lstStyle>
            <a:lvl1pPr algn="l">
              <a:defRPr sz="1200">
                <a:solidFill>
                  <a:schemeClr val="tx1"/>
                </a:solidFill>
                <a:latin typeface="Arial" panose="020B0604020202020204" pitchFamily="34" charset="0"/>
                <a:cs typeface="Arial" panose="020B0604020202020204" pitchFamily="34" charset="0"/>
              </a:defRPr>
            </a:lvl1pPr>
          </a:lstStyle>
          <a:p>
            <a:r>
              <a:rPr lang="en-US" dirty="0"/>
              <a:t>Insert Client Logo or Delete</a:t>
            </a:r>
          </a:p>
        </p:txBody>
      </p:sp>
      <p:cxnSp>
        <p:nvCxnSpPr>
          <p:cNvPr id="9" name="Straight Connector 8">
            <a:extLst>
              <a:ext uri="{FF2B5EF4-FFF2-40B4-BE49-F238E27FC236}">
                <a16:creationId xmlns:a16="http://schemas.microsoft.com/office/drawing/2014/main" id="{7F39DF6E-1306-AADD-FD3D-AA0176A1F893}"/>
              </a:ext>
            </a:extLst>
          </p:cNvPr>
          <p:cNvCxnSpPr>
            <a:cxnSpLocks/>
          </p:cNvCxnSpPr>
          <p:nvPr userDrawn="1"/>
        </p:nvCxnSpPr>
        <p:spPr>
          <a:xfrm>
            <a:off x="8097079" y="6357533"/>
            <a:ext cx="0" cy="18288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white logo&#10;&#10;Description automatically generated with low confidence">
            <a:extLst>
              <a:ext uri="{FF2B5EF4-FFF2-40B4-BE49-F238E27FC236}">
                <a16:creationId xmlns:a16="http://schemas.microsoft.com/office/drawing/2014/main" id="{B5744AE8-47C1-4EA7-ADCE-A83A1F10CD12}"/>
              </a:ext>
            </a:extLst>
          </p:cNvPr>
          <p:cNvPicPr>
            <a:picLocks noChangeAspect="1"/>
          </p:cNvPicPr>
          <p:nvPr userDrawn="1"/>
        </p:nvPicPr>
        <p:blipFill>
          <a:blip r:embed="rId3"/>
          <a:stretch>
            <a:fillRect/>
          </a:stretch>
        </p:blipFill>
        <p:spPr>
          <a:xfrm>
            <a:off x="6993838" y="6241543"/>
            <a:ext cx="914400" cy="298870"/>
          </a:xfrm>
          <a:prstGeom prst="rect">
            <a:avLst/>
          </a:prstGeom>
        </p:spPr>
      </p:pic>
      <p:sp>
        <p:nvSpPr>
          <p:cNvPr id="10" name="Slide Number Placeholder 1">
            <a:extLst>
              <a:ext uri="{FF2B5EF4-FFF2-40B4-BE49-F238E27FC236}">
                <a16:creationId xmlns:a16="http://schemas.microsoft.com/office/drawing/2014/main" id="{590F0DF2-FC9A-3F15-28AD-7F2BAACA07E2}"/>
              </a:ext>
            </a:extLst>
          </p:cNvPr>
          <p:cNvSpPr>
            <a:spLocks noGrp="1"/>
          </p:cNvSpPr>
          <p:nvPr>
            <p:ph type="sldNum" sz="quarter" idx="4"/>
          </p:nvPr>
        </p:nvSpPr>
        <p:spPr>
          <a:xfrm>
            <a:off x="6858000" y="6258029"/>
            <a:ext cx="1657350" cy="365125"/>
          </a:xfrm>
          <a:prstGeom prst="rect">
            <a:avLst/>
          </a:prstGeom>
        </p:spPr>
        <p:txBody>
          <a:bodyPr vert="horz" lIns="0" tIns="0" rIns="0" bIns="0" rtlCol="0" anchor="ctr"/>
          <a:lstStyle>
            <a:lvl1pPr algn="r">
              <a:defRPr sz="1400" b="1" i="0">
                <a:solidFill>
                  <a:schemeClr val="tx1"/>
                </a:solidFill>
                <a:latin typeface="Arial Rounded MT" panose="02000506050000020004" pitchFamily="2" charset="0"/>
              </a:defRPr>
            </a:lvl1pPr>
          </a:lstStyle>
          <a:p>
            <a:fld id="{7E8C8E21-690E-BB44-B83F-1FA4760CE5C6}" type="slidenum">
              <a:rPr lang="en-US" smtClean="0"/>
              <a:pPr/>
              <a:t>‹#›</a:t>
            </a:fld>
            <a:endParaRPr lang="en-US" dirty="0"/>
          </a:p>
        </p:txBody>
      </p:sp>
      <p:sp>
        <p:nvSpPr>
          <p:cNvPr id="2" name="Rectangle 1">
            <a:extLst>
              <a:ext uri="{FF2B5EF4-FFF2-40B4-BE49-F238E27FC236}">
                <a16:creationId xmlns:a16="http://schemas.microsoft.com/office/drawing/2014/main" id="{A59EEA1E-9A6A-2735-9670-0AAC02D03108}"/>
              </a:ext>
            </a:extLst>
          </p:cNvPr>
          <p:cNvSpPr/>
          <p:nvPr userDrawn="1"/>
        </p:nvSpPr>
        <p:spPr>
          <a:xfrm>
            <a:off x="4572000" y="1562204"/>
            <a:ext cx="4572000" cy="274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a16="http://schemas.microsoft.com/office/drawing/2014/main" id="{1E637DE9-FF23-6565-DA63-2AB1AFB0A33E}"/>
              </a:ext>
            </a:extLst>
          </p:cNvPr>
          <p:cNvSpPr>
            <a:spLocks noGrp="1"/>
          </p:cNvSpPr>
          <p:nvPr>
            <p:ph type="pic" sz="quarter" idx="12"/>
          </p:nvPr>
        </p:nvSpPr>
        <p:spPr>
          <a:xfrm>
            <a:off x="1828800" y="1562204"/>
            <a:ext cx="2743200" cy="2743200"/>
          </a:xfrm>
          <a:prstGeom prst="rect">
            <a:avLst/>
          </a:prstGeom>
        </p:spPr>
        <p:txBody>
          <a:bodyPr/>
          <a:lstStyle/>
          <a:p>
            <a:endParaRPr lang="en-US" dirty="0"/>
          </a:p>
        </p:txBody>
      </p:sp>
    </p:spTree>
    <p:extLst>
      <p:ext uri="{BB962C8B-B14F-4D97-AF65-F5344CB8AC3E}">
        <p14:creationId xmlns:p14="http://schemas.microsoft.com/office/powerpoint/2010/main" val="3271214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B9DA7C-B0DE-A16E-3BC5-34A797C6757B}"/>
              </a:ext>
            </a:extLst>
          </p:cNvPr>
          <p:cNvPicPr>
            <a:picLocks noChangeAspect="1"/>
          </p:cNvPicPr>
          <p:nvPr userDrawn="1"/>
        </p:nvPicPr>
        <p:blipFill>
          <a:blip r:embed="rId2"/>
          <a:srcRect/>
          <a:stretch/>
        </p:blipFill>
        <p:spPr>
          <a:xfrm>
            <a:off x="0" y="12804"/>
            <a:ext cx="9144000" cy="5842000"/>
          </a:xfrm>
          <a:prstGeom prst="rect">
            <a:avLst/>
          </a:prstGeom>
        </p:spPr>
      </p:pic>
      <p:sp>
        <p:nvSpPr>
          <p:cNvPr id="5" name="Footer Placeholder 4">
            <a:extLst>
              <a:ext uri="{FF2B5EF4-FFF2-40B4-BE49-F238E27FC236}">
                <a16:creationId xmlns:a16="http://schemas.microsoft.com/office/drawing/2014/main" id="{34A31D57-6587-187A-FD8F-FB1A0B097E53}"/>
              </a:ext>
            </a:extLst>
          </p:cNvPr>
          <p:cNvSpPr>
            <a:spLocks noGrp="1"/>
          </p:cNvSpPr>
          <p:nvPr>
            <p:ph type="ftr" sz="quarter" idx="11"/>
          </p:nvPr>
        </p:nvSpPr>
        <p:spPr>
          <a:xfrm>
            <a:off x="628650" y="6266411"/>
            <a:ext cx="2564256" cy="365125"/>
          </a:xfrm>
          <a:prstGeom prst="rect">
            <a:avLst/>
          </a:prstGeom>
        </p:spPr>
        <p:txBody>
          <a:bodyPr lIns="0" tIns="0" rIns="0" bIns="0" anchor="ctr" anchorCtr="0"/>
          <a:lstStyle>
            <a:lvl1pPr algn="l">
              <a:defRPr sz="1200">
                <a:solidFill>
                  <a:schemeClr val="tx1"/>
                </a:solidFill>
                <a:latin typeface="Arial" panose="020B0604020202020204" pitchFamily="34" charset="0"/>
                <a:cs typeface="Arial" panose="020B0604020202020204" pitchFamily="34" charset="0"/>
              </a:defRPr>
            </a:lvl1pPr>
          </a:lstStyle>
          <a:p>
            <a:r>
              <a:rPr lang="en-US" dirty="0"/>
              <a:t>Insert Client Logo or Delete</a:t>
            </a:r>
          </a:p>
        </p:txBody>
      </p:sp>
      <p:cxnSp>
        <p:nvCxnSpPr>
          <p:cNvPr id="9" name="Straight Connector 8">
            <a:extLst>
              <a:ext uri="{FF2B5EF4-FFF2-40B4-BE49-F238E27FC236}">
                <a16:creationId xmlns:a16="http://schemas.microsoft.com/office/drawing/2014/main" id="{7F39DF6E-1306-AADD-FD3D-AA0176A1F893}"/>
              </a:ext>
            </a:extLst>
          </p:cNvPr>
          <p:cNvCxnSpPr>
            <a:cxnSpLocks/>
          </p:cNvCxnSpPr>
          <p:nvPr userDrawn="1"/>
        </p:nvCxnSpPr>
        <p:spPr>
          <a:xfrm>
            <a:off x="8097079" y="6357533"/>
            <a:ext cx="0" cy="18288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white logo&#10;&#10;Description automatically generated with low confidence">
            <a:extLst>
              <a:ext uri="{FF2B5EF4-FFF2-40B4-BE49-F238E27FC236}">
                <a16:creationId xmlns:a16="http://schemas.microsoft.com/office/drawing/2014/main" id="{B5744AE8-47C1-4EA7-ADCE-A83A1F10CD12}"/>
              </a:ext>
            </a:extLst>
          </p:cNvPr>
          <p:cNvPicPr>
            <a:picLocks noChangeAspect="1"/>
          </p:cNvPicPr>
          <p:nvPr userDrawn="1"/>
        </p:nvPicPr>
        <p:blipFill>
          <a:blip r:embed="rId3"/>
          <a:stretch>
            <a:fillRect/>
          </a:stretch>
        </p:blipFill>
        <p:spPr>
          <a:xfrm>
            <a:off x="6993838" y="6241543"/>
            <a:ext cx="914400" cy="298870"/>
          </a:xfrm>
          <a:prstGeom prst="rect">
            <a:avLst/>
          </a:prstGeom>
        </p:spPr>
      </p:pic>
      <p:sp>
        <p:nvSpPr>
          <p:cNvPr id="10" name="Slide Number Placeholder 1">
            <a:extLst>
              <a:ext uri="{FF2B5EF4-FFF2-40B4-BE49-F238E27FC236}">
                <a16:creationId xmlns:a16="http://schemas.microsoft.com/office/drawing/2014/main" id="{590F0DF2-FC9A-3F15-28AD-7F2BAACA07E2}"/>
              </a:ext>
            </a:extLst>
          </p:cNvPr>
          <p:cNvSpPr>
            <a:spLocks noGrp="1"/>
          </p:cNvSpPr>
          <p:nvPr>
            <p:ph type="sldNum" sz="quarter" idx="4"/>
          </p:nvPr>
        </p:nvSpPr>
        <p:spPr>
          <a:xfrm>
            <a:off x="6858000" y="6258029"/>
            <a:ext cx="1657350" cy="365125"/>
          </a:xfrm>
          <a:prstGeom prst="rect">
            <a:avLst/>
          </a:prstGeom>
        </p:spPr>
        <p:txBody>
          <a:bodyPr vert="horz" lIns="0" tIns="0" rIns="0" bIns="0" rtlCol="0" anchor="ctr"/>
          <a:lstStyle>
            <a:lvl1pPr algn="r">
              <a:defRPr sz="1400" b="1" i="0">
                <a:solidFill>
                  <a:schemeClr val="tx1"/>
                </a:solidFill>
                <a:latin typeface="Arial Rounded MT" panose="02000506050000020004" pitchFamily="2" charset="0"/>
              </a:defRPr>
            </a:lvl1pPr>
          </a:lstStyle>
          <a:p>
            <a:fld id="{7E8C8E21-690E-BB44-B83F-1FA4760CE5C6}" type="slidenum">
              <a:rPr lang="en-US" smtClean="0"/>
              <a:pPr/>
              <a:t>‹#›</a:t>
            </a:fld>
            <a:endParaRPr lang="en-US" dirty="0"/>
          </a:p>
        </p:txBody>
      </p:sp>
      <p:sp>
        <p:nvSpPr>
          <p:cNvPr id="8" name="Picture Placeholder 3">
            <a:extLst>
              <a:ext uri="{FF2B5EF4-FFF2-40B4-BE49-F238E27FC236}">
                <a16:creationId xmlns:a16="http://schemas.microsoft.com/office/drawing/2014/main" id="{533E2079-C5BB-A2A2-84AE-C4FFFD458584}"/>
              </a:ext>
            </a:extLst>
          </p:cNvPr>
          <p:cNvSpPr>
            <a:spLocks noGrp="1"/>
          </p:cNvSpPr>
          <p:nvPr>
            <p:ph type="pic" sz="quarter" idx="12"/>
          </p:nvPr>
        </p:nvSpPr>
        <p:spPr>
          <a:xfrm>
            <a:off x="628650" y="1745937"/>
            <a:ext cx="2509838" cy="1814513"/>
          </a:xfrm>
          <a:prstGeom prst="rect">
            <a:avLst/>
          </a:prstGeom>
        </p:spPr>
        <p:txBody>
          <a:bodyPr/>
          <a:lstStyle/>
          <a:p>
            <a:endParaRPr lang="en-US" dirty="0"/>
          </a:p>
        </p:txBody>
      </p:sp>
      <p:sp>
        <p:nvSpPr>
          <p:cNvPr id="14" name="Picture Placeholder 3">
            <a:extLst>
              <a:ext uri="{FF2B5EF4-FFF2-40B4-BE49-F238E27FC236}">
                <a16:creationId xmlns:a16="http://schemas.microsoft.com/office/drawing/2014/main" id="{55A7698B-3C00-B2CB-41E2-ED22BDC5581C}"/>
              </a:ext>
            </a:extLst>
          </p:cNvPr>
          <p:cNvSpPr>
            <a:spLocks noGrp="1"/>
          </p:cNvSpPr>
          <p:nvPr>
            <p:ph type="pic" sz="quarter" idx="13"/>
          </p:nvPr>
        </p:nvSpPr>
        <p:spPr>
          <a:xfrm>
            <a:off x="3316106" y="1745937"/>
            <a:ext cx="2509838" cy="1814513"/>
          </a:xfrm>
          <a:prstGeom prst="rect">
            <a:avLst/>
          </a:prstGeom>
        </p:spPr>
        <p:txBody>
          <a:bodyPr/>
          <a:lstStyle/>
          <a:p>
            <a:endParaRPr lang="en-US" dirty="0"/>
          </a:p>
        </p:txBody>
      </p:sp>
      <p:sp>
        <p:nvSpPr>
          <p:cNvPr id="16" name="Picture Placeholder 3">
            <a:extLst>
              <a:ext uri="{FF2B5EF4-FFF2-40B4-BE49-F238E27FC236}">
                <a16:creationId xmlns:a16="http://schemas.microsoft.com/office/drawing/2014/main" id="{AAE86837-59EA-DD52-124F-2B5DB06B96DB}"/>
              </a:ext>
            </a:extLst>
          </p:cNvPr>
          <p:cNvSpPr>
            <a:spLocks noGrp="1"/>
          </p:cNvSpPr>
          <p:nvPr>
            <p:ph type="pic" sz="quarter" idx="14"/>
          </p:nvPr>
        </p:nvSpPr>
        <p:spPr>
          <a:xfrm>
            <a:off x="6005512" y="1745937"/>
            <a:ext cx="2509838" cy="1814513"/>
          </a:xfrm>
          <a:prstGeom prst="rect">
            <a:avLst/>
          </a:prstGeom>
        </p:spPr>
        <p:txBody>
          <a:bodyPr/>
          <a:lstStyle/>
          <a:p>
            <a:endParaRPr lang="en-US" dirty="0"/>
          </a:p>
        </p:txBody>
      </p:sp>
    </p:spTree>
    <p:extLst>
      <p:ext uri="{BB962C8B-B14F-4D97-AF65-F5344CB8AC3E}">
        <p14:creationId xmlns:p14="http://schemas.microsoft.com/office/powerpoint/2010/main" val="3910577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62BA25-35F9-5931-A7DD-E2CE944E6FC0}"/>
              </a:ext>
            </a:extLst>
          </p:cNvPr>
          <p:cNvSpPr/>
          <p:nvPr userDrawn="1"/>
        </p:nvSpPr>
        <p:spPr>
          <a:xfrm>
            <a:off x="4572000" y="1828800"/>
            <a:ext cx="4572000" cy="320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83127B-1FAA-B0BE-46F1-85446A7E13C0}"/>
              </a:ext>
            </a:extLst>
          </p:cNvPr>
          <p:cNvSpPr>
            <a:spLocks noGrp="1"/>
          </p:cNvSpPr>
          <p:nvPr>
            <p:ph type="ctrTitle"/>
          </p:nvPr>
        </p:nvSpPr>
        <p:spPr>
          <a:xfrm>
            <a:off x="4864308" y="1828801"/>
            <a:ext cx="4009868" cy="1508124"/>
          </a:xfrm>
        </p:spPr>
        <p:txBody>
          <a:bodyPr anchor="b">
            <a:normAutofit/>
          </a:bodyPr>
          <a:lstStyle>
            <a:lvl1pPr algn="l">
              <a:lnSpc>
                <a:spcPts val="3600"/>
              </a:lnSpc>
              <a:defRPr sz="3600" b="1" i="0">
                <a:solidFill>
                  <a:schemeClr val="bg1"/>
                </a:solidFill>
                <a:latin typeface="Bahnschrift SemiBold Condensed" panose="020B05020402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85CD1306-2CA8-4528-F120-6567A22CE54E}"/>
              </a:ext>
            </a:extLst>
          </p:cNvPr>
          <p:cNvSpPr>
            <a:spLocks noGrp="1"/>
          </p:cNvSpPr>
          <p:nvPr>
            <p:ph type="subTitle" idx="1"/>
          </p:nvPr>
        </p:nvSpPr>
        <p:spPr>
          <a:xfrm>
            <a:off x="4864308" y="3336926"/>
            <a:ext cx="4009868" cy="1069532"/>
          </a:xfrm>
        </p:spPr>
        <p:txBody>
          <a:bodyPr>
            <a:normAutofit/>
          </a:bodyPr>
          <a:lstStyle>
            <a:lvl1pPr marL="0" indent="0" algn="l">
              <a:buNone/>
              <a:defRPr sz="2200" b="1" i="0">
                <a:solidFill>
                  <a:schemeClr val="bg1"/>
                </a:solidFill>
                <a:latin typeface="Arial Rounded MT" panose="0200050605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0462C7-E7D3-C1BD-F329-3B2B3F99F443}"/>
              </a:ext>
            </a:extLst>
          </p:cNvPr>
          <p:cNvSpPr>
            <a:spLocks noGrp="1"/>
          </p:cNvSpPr>
          <p:nvPr>
            <p:ph type="dt" sz="half" idx="10"/>
          </p:nvPr>
        </p:nvSpPr>
        <p:spPr>
          <a:xfrm>
            <a:off x="4864308" y="4406457"/>
            <a:ext cx="4009868" cy="359764"/>
          </a:xfrm>
        </p:spPr>
        <p:txBody>
          <a:bodyPr/>
          <a:lstStyle>
            <a:lvl1pPr>
              <a:defRPr sz="1600" b="0" i="0">
                <a:solidFill>
                  <a:schemeClr val="bg1"/>
                </a:solidFill>
                <a:latin typeface="Arial Rounded MT" panose="02000506050000020004" pitchFamily="2" charset="0"/>
              </a:defRPr>
            </a:lvl1pPr>
          </a:lstStyle>
          <a:p>
            <a:endParaRPr lang="en-US" dirty="0"/>
          </a:p>
        </p:txBody>
      </p:sp>
      <p:pic>
        <p:nvPicPr>
          <p:cNvPr id="11" name="Picture 10" descr="A black and white logo&#10;&#10;Description automatically generated with low confidence">
            <a:extLst>
              <a:ext uri="{FF2B5EF4-FFF2-40B4-BE49-F238E27FC236}">
                <a16:creationId xmlns:a16="http://schemas.microsoft.com/office/drawing/2014/main" id="{7990013A-FE3D-B5F5-A898-16E88B1D8347}"/>
              </a:ext>
            </a:extLst>
          </p:cNvPr>
          <p:cNvPicPr>
            <a:picLocks noChangeAspect="1"/>
          </p:cNvPicPr>
          <p:nvPr userDrawn="1"/>
        </p:nvPicPr>
        <p:blipFill>
          <a:blip r:embed="rId3"/>
          <a:stretch>
            <a:fillRect/>
          </a:stretch>
        </p:blipFill>
        <p:spPr>
          <a:xfrm>
            <a:off x="628650" y="385893"/>
            <a:ext cx="1664208" cy="548286"/>
          </a:xfrm>
          <a:prstGeom prst="rect">
            <a:avLst/>
          </a:prstGeom>
        </p:spPr>
      </p:pic>
      <p:sp>
        <p:nvSpPr>
          <p:cNvPr id="12" name="TextBox 11">
            <a:extLst>
              <a:ext uri="{FF2B5EF4-FFF2-40B4-BE49-F238E27FC236}">
                <a16:creationId xmlns:a16="http://schemas.microsoft.com/office/drawing/2014/main" id="{D02BECCF-F9C6-BC82-7D34-6692B7E4DD68}"/>
              </a:ext>
            </a:extLst>
          </p:cNvPr>
          <p:cNvSpPr txBox="1"/>
          <p:nvPr userDrawn="1"/>
        </p:nvSpPr>
        <p:spPr>
          <a:xfrm>
            <a:off x="7570033" y="6190938"/>
            <a:ext cx="233846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bg1"/>
                </a:solidFill>
                <a:effectLst/>
                <a:latin typeface="Arial Rounded MT" panose="02000506050000020004" pitchFamily="2" charset="0"/>
                <a:ea typeface="+mn-ea"/>
                <a:cs typeface="+mn-cs"/>
              </a:rPr>
              <a:t>liskow.com</a:t>
            </a:r>
          </a:p>
        </p:txBody>
      </p:sp>
      <p:pic>
        <p:nvPicPr>
          <p:cNvPr id="14" name="Picture 13" descr="A picture containing text, metalware, knife, clipart&#10;&#10;Description automatically generated">
            <a:extLst>
              <a:ext uri="{FF2B5EF4-FFF2-40B4-BE49-F238E27FC236}">
                <a16:creationId xmlns:a16="http://schemas.microsoft.com/office/drawing/2014/main" id="{5F07A2EA-E567-C165-4919-4296B174B47C}"/>
              </a:ext>
            </a:extLst>
          </p:cNvPr>
          <p:cNvPicPr>
            <a:picLocks noChangeAspect="1"/>
          </p:cNvPicPr>
          <p:nvPr userDrawn="1"/>
        </p:nvPicPr>
        <p:blipFill>
          <a:blip r:embed="rId4"/>
          <a:stretch>
            <a:fillRect/>
          </a:stretch>
        </p:blipFill>
        <p:spPr>
          <a:xfrm>
            <a:off x="7341433" y="6207815"/>
            <a:ext cx="228600" cy="304800"/>
          </a:xfrm>
          <a:prstGeom prst="rect">
            <a:avLst/>
          </a:prstGeom>
        </p:spPr>
      </p:pic>
    </p:spTree>
    <p:extLst>
      <p:ext uri="{BB962C8B-B14F-4D97-AF65-F5344CB8AC3E}">
        <p14:creationId xmlns:p14="http://schemas.microsoft.com/office/powerpoint/2010/main" val="3986938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62BA25-35F9-5931-A7DD-E2CE944E6FC0}"/>
              </a:ext>
            </a:extLst>
          </p:cNvPr>
          <p:cNvSpPr/>
          <p:nvPr userDrawn="1"/>
        </p:nvSpPr>
        <p:spPr>
          <a:xfrm>
            <a:off x="4572000" y="1828800"/>
            <a:ext cx="4572000" cy="320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83127B-1FAA-B0BE-46F1-85446A7E13C0}"/>
              </a:ext>
            </a:extLst>
          </p:cNvPr>
          <p:cNvSpPr>
            <a:spLocks noGrp="1"/>
          </p:cNvSpPr>
          <p:nvPr>
            <p:ph type="ctrTitle"/>
          </p:nvPr>
        </p:nvSpPr>
        <p:spPr>
          <a:xfrm>
            <a:off x="4864308" y="1828801"/>
            <a:ext cx="4009868" cy="1508124"/>
          </a:xfrm>
        </p:spPr>
        <p:txBody>
          <a:bodyPr anchor="b">
            <a:normAutofit/>
          </a:bodyPr>
          <a:lstStyle>
            <a:lvl1pPr algn="l">
              <a:lnSpc>
                <a:spcPts val="3600"/>
              </a:lnSpc>
              <a:defRPr sz="3600" b="1" i="0">
                <a:solidFill>
                  <a:schemeClr val="bg1"/>
                </a:solidFill>
                <a:latin typeface="Bahnschrift SemiBold Condensed" panose="020B05020402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85CD1306-2CA8-4528-F120-6567A22CE54E}"/>
              </a:ext>
            </a:extLst>
          </p:cNvPr>
          <p:cNvSpPr>
            <a:spLocks noGrp="1"/>
          </p:cNvSpPr>
          <p:nvPr>
            <p:ph type="subTitle" idx="1"/>
          </p:nvPr>
        </p:nvSpPr>
        <p:spPr>
          <a:xfrm>
            <a:off x="4864308" y="3336926"/>
            <a:ext cx="4009868" cy="1069532"/>
          </a:xfrm>
        </p:spPr>
        <p:txBody>
          <a:bodyPr>
            <a:normAutofit/>
          </a:bodyPr>
          <a:lstStyle>
            <a:lvl1pPr marL="0" indent="0" algn="l">
              <a:buNone/>
              <a:defRPr sz="2200" b="1" i="0">
                <a:solidFill>
                  <a:schemeClr val="bg1"/>
                </a:solidFill>
                <a:latin typeface="Arial Rounded MT" panose="0200050605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0462C7-E7D3-C1BD-F329-3B2B3F99F443}"/>
              </a:ext>
            </a:extLst>
          </p:cNvPr>
          <p:cNvSpPr>
            <a:spLocks noGrp="1"/>
          </p:cNvSpPr>
          <p:nvPr>
            <p:ph type="dt" sz="half" idx="10"/>
          </p:nvPr>
        </p:nvSpPr>
        <p:spPr>
          <a:xfrm>
            <a:off x="4864308" y="4406457"/>
            <a:ext cx="4009868" cy="359764"/>
          </a:xfrm>
        </p:spPr>
        <p:txBody>
          <a:bodyPr/>
          <a:lstStyle>
            <a:lvl1pPr>
              <a:defRPr sz="1600" b="0" i="0">
                <a:solidFill>
                  <a:schemeClr val="bg1"/>
                </a:solidFill>
                <a:latin typeface="Arial Rounded MT" panose="02000506050000020004" pitchFamily="2" charset="0"/>
              </a:defRPr>
            </a:lvl1pPr>
          </a:lstStyle>
          <a:p>
            <a:endParaRPr lang="en-US" dirty="0"/>
          </a:p>
        </p:txBody>
      </p:sp>
      <p:pic>
        <p:nvPicPr>
          <p:cNvPr id="11" name="Picture 10">
            <a:extLst>
              <a:ext uri="{FF2B5EF4-FFF2-40B4-BE49-F238E27FC236}">
                <a16:creationId xmlns:a16="http://schemas.microsoft.com/office/drawing/2014/main" id="{7990013A-FE3D-B5F5-A898-16E88B1D8347}"/>
              </a:ext>
            </a:extLst>
          </p:cNvPr>
          <p:cNvPicPr>
            <a:picLocks noChangeAspect="1"/>
          </p:cNvPicPr>
          <p:nvPr userDrawn="1"/>
        </p:nvPicPr>
        <p:blipFill>
          <a:blip r:embed="rId3"/>
          <a:srcRect/>
          <a:stretch/>
        </p:blipFill>
        <p:spPr>
          <a:xfrm>
            <a:off x="628650" y="388064"/>
            <a:ext cx="1664208" cy="543943"/>
          </a:xfrm>
          <a:prstGeom prst="rect">
            <a:avLst/>
          </a:prstGeom>
        </p:spPr>
      </p:pic>
      <p:sp>
        <p:nvSpPr>
          <p:cNvPr id="12" name="TextBox 11">
            <a:extLst>
              <a:ext uri="{FF2B5EF4-FFF2-40B4-BE49-F238E27FC236}">
                <a16:creationId xmlns:a16="http://schemas.microsoft.com/office/drawing/2014/main" id="{D02BECCF-F9C6-BC82-7D34-6692B7E4DD68}"/>
              </a:ext>
            </a:extLst>
          </p:cNvPr>
          <p:cNvSpPr txBox="1"/>
          <p:nvPr userDrawn="1"/>
        </p:nvSpPr>
        <p:spPr>
          <a:xfrm>
            <a:off x="7570033" y="6190938"/>
            <a:ext cx="233846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solidFill>
                <a:effectLst/>
                <a:latin typeface="Arial Rounded MT" panose="02000506050000020004" pitchFamily="2" charset="0"/>
                <a:ea typeface="+mn-ea"/>
                <a:cs typeface="+mn-cs"/>
              </a:rPr>
              <a:t>liskow.com</a:t>
            </a:r>
          </a:p>
        </p:txBody>
      </p:sp>
      <p:pic>
        <p:nvPicPr>
          <p:cNvPr id="14" name="Picture 13">
            <a:extLst>
              <a:ext uri="{FF2B5EF4-FFF2-40B4-BE49-F238E27FC236}">
                <a16:creationId xmlns:a16="http://schemas.microsoft.com/office/drawing/2014/main" id="{5F07A2EA-E567-C165-4919-4296B174B47C}"/>
              </a:ext>
            </a:extLst>
          </p:cNvPr>
          <p:cNvPicPr>
            <a:picLocks noChangeAspect="1"/>
          </p:cNvPicPr>
          <p:nvPr userDrawn="1"/>
        </p:nvPicPr>
        <p:blipFill>
          <a:blip r:embed="rId4"/>
          <a:srcRect/>
          <a:stretch/>
        </p:blipFill>
        <p:spPr>
          <a:xfrm>
            <a:off x="7341433" y="6207815"/>
            <a:ext cx="228600" cy="304800"/>
          </a:xfrm>
          <a:prstGeom prst="rect">
            <a:avLst/>
          </a:prstGeom>
        </p:spPr>
      </p:pic>
    </p:spTree>
    <p:extLst>
      <p:ext uri="{BB962C8B-B14F-4D97-AF65-F5344CB8AC3E}">
        <p14:creationId xmlns:p14="http://schemas.microsoft.com/office/powerpoint/2010/main" val="1293293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62BA25-35F9-5931-A7DD-E2CE944E6FC0}"/>
              </a:ext>
            </a:extLst>
          </p:cNvPr>
          <p:cNvSpPr/>
          <p:nvPr userDrawn="1"/>
        </p:nvSpPr>
        <p:spPr>
          <a:xfrm>
            <a:off x="4572000" y="1828800"/>
            <a:ext cx="4572000" cy="320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83127B-1FAA-B0BE-46F1-85446A7E13C0}"/>
              </a:ext>
            </a:extLst>
          </p:cNvPr>
          <p:cNvSpPr>
            <a:spLocks noGrp="1"/>
          </p:cNvSpPr>
          <p:nvPr>
            <p:ph type="ctrTitle"/>
          </p:nvPr>
        </p:nvSpPr>
        <p:spPr>
          <a:xfrm>
            <a:off x="4864308" y="1828801"/>
            <a:ext cx="4009868" cy="1508124"/>
          </a:xfrm>
        </p:spPr>
        <p:txBody>
          <a:bodyPr anchor="b">
            <a:normAutofit/>
          </a:bodyPr>
          <a:lstStyle>
            <a:lvl1pPr algn="l">
              <a:lnSpc>
                <a:spcPts val="3600"/>
              </a:lnSpc>
              <a:defRPr sz="3600" b="1" i="0">
                <a:solidFill>
                  <a:schemeClr val="bg1"/>
                </a:solidFill>
                <a:latin typeface="Bahnschrift SemiBold Condensed" panose="020B05020402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85CD1306-2CA8-4528-F120-6567A22CE54E}"/>
              </a:ext>
            </a:extLst>
          </p:cNvPr>
          <p:cNvSpPr>
            <a:spLocks noGrp="1"/>
          </p:cNvSpPr>
          <p:nvPr>
            <p:ph type="subTitle" idx="1"/>
          </p:nvPr>
        </p:nvSpPr>
        <p:spPr>
          <a:xfrm>
            <a:off x="4864308" y="3336926"/>
            <a:ext cx="4009868" cy="1069532"/>
          </a:xfrm>
        </p:spPr>
        <p:txBody>
          <a:bodyPr>
            <a:normAutofit/>
          </a:bodyPr>
          <a:lstStyle>
            <a:lvl1pPr marL="0" indent="0" algn="l">
              <a:buNone/>
              <a:defRPr sz="2200" b="1" i="0">
                <a:solidFill>
                  <a:schemeClr val="bg1"/>
                </a:solidFill>
                <a:latin typeface="Arial Rounded MT" panose="0200050605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0462C7-E7D3-C1BD-F329-3B2B3F99F443}"/>
              </a:ext>
            </a:extLst>
          </p:cNvPr>
          <p:cNvSpPr>
            <a:spLocks noGrp="1"/>
          </p:cNvSpPr>
          <p:nvPr>
            <p:ph type="dt" sz="half" idx="10"/>
          </p:nvPr>
        </p:nvSpPr>
        <p:spPr>
          <a:xfrm>
            <a:off x="4864308" y="4406457"/>
            <a:ext cx="4009868" cy="359764"/>
          </a:xfrm>
        </p:spPr>
        <p:txBody>
          <a:bodyPr/>
          <a:lstStyle>
            <a:lvl1pPr>
              <a:defRPr sz="1600" b="0" i="0">
                <a:solidFill>
                  <a:schemeClr val="bg1"/>
                </a:solidFill>
                <a:latin typeface="Arial Rounded MT" panose="02000506050000020004" pitchFamily="2" charset="0"/>
              </a:defRPr>
            </a:lvl1pPr>
          </a:lstStyle>
          <a:p>
            <a:endParaRPr lang="en-US" dirty="0"/>
          </a:p>
        </p:txBody>
      </p:sp>
      <p:pic>
        <p:nvPicPr>
          <p:cNvPr id="11" name="Picture 10">
            <a:extLst>
              <a:ext uri="{FF2B5EF4-FFF2-40B4-BE49-F238E27FC236}">
                <a16:creationId xmlns:a16="http://schemas.microsoft.com/office/drawing/2014/main" id="{7990013A-FE3D-B5F5-A898-16E88B1D8347}"/>
              </a:ext>
            </a:extLst>
          </p:cNvPr>
          <p:cNvPicPr>
            <a:picLocks noChangeAspect="1"/>
          </p:cNvPicPr>
          <p:nvPr userDrawn="1"/>
        </p:nvPicPr>
        <p:blipFill>
          <a:blip r:embed="rId3"/>
          <a:srcRect/>
          <a:stretch/>
        </p:blipFill>
        <p:spPr>
          <a:xfrm>
            <a:off x="628650" y="388064"/>
            <a:ext cx="1664208" cy="543943"/>
          </a:xfrm>
          <a:prstGeom prst="rect">
            <a:avLst/>
          </a:prstGeom>
        </p:spPr>
      </p:pic>
      <p:sp>
        <p:nvSpPr>
          <p:cNvPr id="12" name="TextBox 11">
            <a:extLst>
              <a:ext uri="{FF2B5EF4-FFF2-40B4-BE49-F238E27FC236}">
                <a16:creationId xmlns:a16="http://schemas.microsoft.com/office/drawing/2014/main" id="{D02BECCF-F9C6-BC82-7D34-6692B7E4DD68}"/>
              </a:ext>
            </a:extLst>
          </p:cNvPr>
          <p:cNvSpPr txBox="1"/>
          <p:nvPr userDrawn="1"/>
        </p:nvSpPr>
        <p:spPr>
          <a:xfrm>
            <a:off x="7570033" y="6190938"/>
            <a:ext cx="233846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solidFill>
                <a:effectLst/>
                <a:latin typeface="Arial Rounded MT" panose="02000506050000020004" pitchFamily="2" charset="0"/>
                <a:ea typeface="+mn-ea"/>
                <a:cs typeface="+mn-cs"/>
              </a:rPr>
              <a:t>liskow.com</a:t>
            </a:r>
          </a:p>
        </p:txBody>
      </p:sp>
      <p:pic>
        <p:nvPicPr>
          <p:cNvPr id="14" name="Picture 13">
            <a:extLst>
              <a:ext uri="{FF2B5EF4-FFF2-40B4-BE49-F238E27FC236}">
                <a16:creationId xmlns:a16="http://schemas.microsoft.com/office/drawing/2014/main" id="{5F07A2EA-E567-C165-4919-4296B174B47C}"/>
              </a:ext>
            </a:extLst>
          </p:cNvPr>
          <p:cNvPicPr>
            <a:picLocks noChangeAspect="1"/>
          </p:cNvPicPr>
          <p:nvPr userDrawn="1"/>
        </p:nvPicPr>
        <p:blipFill>
          <a:blip r:embed="rId4"/>
          <a:srcRect/>
          <a:stretch/>
        </p:blipFill>
        <p:spPr>
          <a:xfrm>
            <a:off x="7341433" y="6207815"/>
            <a:ext cx="228600" cy="304800"/>
          </a:xfrm>
          <a:prstGeom prst="rect">
            <a:avLst/>
          </a:prstGeom>
        </p:spPr>
      </p:pic>
    </p:spTree>
    <p:extLst>
      <p:ext uri="{BB962C8B-B14F-4D97-AF65-F5344CB8AC3E}">
        <p14:creationId xmlns:p14="http://schemas.microsoft.com/office/powerpoint/2010/main" val="1421152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62BA25-35F9-5931-A7DD-E2CE944E6FC0}"/>
              </a:ext>
            </a:extLst>
          </p:cNvPr>
          <p:cNvSpPr/>
          <p:nvPr userDrawn="1"/>
        </p:nvSpPr>
        <p:spPr>
          <a:xfrm>
            <a:off x="4572000" y="1828800"/>
            <a:ext cx="4572000" cy="320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83127B-1FAA-B0BE-46F1-85446A7E13C0}"/>
              </a:ext>
            </a:extLst>
          </p:cNvPr>
          <p:cNvSpPr>
            <a:spLocks noGrp="1"/>
          </p:cNvSpPr>
          <p:nvPr>
            <p:ph type="ctrTitle"/>
          </p:nvPr>
        </p:nvSpPr>
        <p:spPr>
          <a:xfrm>
            <a:off x="4864308" y="1828801"/>
            <a:ext cx="4009868" cy="1508124"/>
          </a:xfrm>
        </p:spPr>
        <p:txBody>
          <a:bodyPr anchor="b">
            <a:normAutofit/>
          </a:bodyPr>
          <a:lstStyle>
            <a:lvl1pPr algn="l">
              <a:lnSpc>
                <a:spcPts val="3600"/>
              </a:lnSpc>
              <a:defRPr sz="3600" b="1" i="0">
                <a:solidFill>
                  <a:schemeClr val="bg1"/>
                </a:solidFill>
                <a:latin typeface="Bahnschrift SemiBold Condensed" panose="020B05020402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85CD1306-2CA8-4528-F120-6567A22CE54E}"/>
              </a:ext>
            </a:extLst>
          </p:cNvPr>
          <p:cNvSpPr>
            <a:spLocks noGrp="1"/>
          </p:cNvSpPr>
          <p:nvPr>
            <p:ph type="subTitle" idx="1"/>
          </p:nvPr>
        </p:nvSpPr>
        <p:spPr>
          <a:xfrm>
            <a:off x="4864308" y="3336926"/>
            <a:ext cx="4009868" cy="1069532"/>
          </a:xfrm>
        </p:spPr>
        <p:txBody>
          <a:bodyPr>
            <a:normAutofit/>
          </a:bodyPr>
          <a:lstStyle>
            <a:lvl1pPr marL="0" indent="0" algn="l">
              <a:buNone/>
              <a:defRPr sz="2200" b="1" i="0">
                <a:solidFill>
                  <a:schemeClr val="bg1"/>
                </a:solidFill>
                <a:latin typeface="Arial Rounded MT" panose="0200050605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0462C7-E7D3-C1BD-F329-3B2B3F99F443}"/>
              </a:ext>
            </a:extLst>
          </p:cNvPr>
          <p:cNvSpPr>
            <a:spLocks noGrp="1"/>
          </p:cNvSpPr>
          <p:nvPr>
            <p:ph type="dt" sz="half" idx="10"/>
          </p:nvPr>
        </p:nvSpPr>
        <p:spPr>
          <a:xfrm>
            <a:off x="4864308" y="4406457"/>
            <a:ext cx="4009868" cy="359764"/>
          </a:xfrm>
        </p:spPr>
        <p:txBody>
          <a:bodyPr/>
          <a:lstStyle>
            <a:lvl1pPr>
              <a:defRPr sz="1600" b="0" i="0">
                <a:solidFill>
                  <a:schemeClr val="bg1"/>
                </a:solidFill>
                <a:latin typeface="Arial Rounded MT" panose="02000506050000020004" pitchFamily="2" charset="0"/>
              </a:defRPr>
            </a:lvl1pPr>
          </a:lstStyle>
          <a:p>
            <a:endParaRPr lang="en-US" dirty="0"/>
          </a:p>
        </p:txBody>
      </p:sp>
      <p:pic>
        <p:nvPicPr>
          <p:cNvPr id="11" name="Picture 10" descr="A black and white logo&#10;&#10;Description automatically generated with low confidence">
            <a:extLst>
              <a:ext uri="{FF2B5EF4-FFF2-40B4-BE49-F238E27FC236}">
                <a16:creationId xmlns:a16="http://schemas.microsoft.com/office/drawing/2014/main" id="{7990013A-FE3D-B5F5-A898-16E88B1D8347}"/>
              </a:ext>
            </a:extLst>
          </p:cNvPr>
          <p:cNvPicPr>
            <a:picLocks noChangeAspect="1"/>
          </p:cNvPicPr>
          <p:nvPr userDrawn="1"/>
        </p:nvPicPr>
        <p:blipFill>
          <a:blip r:embed="rId3"/>
          <a:stretch>
            <a:fillRect/>
          </a:stretch>
        </p:blipFill>
        <p:spPr>
          <a:xfrm>
            <a:off x="628650" y="385893"/>
            <a:ext cx="1664208" cy="548286"/>
          </a:xfrm>
          <a:prstGeom prst="rect">
            <a:avLst/>
          </a:prstGeom>
        </p:spPr>
      </p:pic>
      <p:sp>
        <p:nvSpPr>
          <p:cNvPr id="12" name="TextBox 11">
            <a:extLst>
              <a:ext uri="{FF2B5EF4-FFF2-40B4-BE49-F238E27FC236}">
                <a16:creationId xmlns:a16="http://schemas.microsoft.com/office/drawing/2014/main" id="{D02BECCF-F9C6-BC82-7D34-6692B7E4DD68}"/>
              </a:ext>
            </a:extLst>
          </p:cNvPr>
          <p:cNvSpPr txBox="1"/>
          <p:nvPr userDrawn="1"/>
        </p:nvSpPr>
        <p:spPr>
          <a:xfrm>
            <a:off x="7570033" y="6190938"/>
            <a:ext cx="233846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bg1"/>
                </a:solidFill>
                <a:effectLst/>
                <a:latin typeface="Arial Rounded MT" panose="02000506050000020004" pitchFamily="2" charset="0"/>
                <a:ea typeface="+mn-ea"/>
                <a:cs typeface="+mn-cs"/>
              </a:rPr>
              <a:t>liskow.com</a:t>
            </a:r>
          </a:p>
        </p:txBody>
      </p:sp>
      <p:pic>
        <p:nvPicPr>
          <p:cNvPr id="14" name="Picture 13" descr="A picture containing text, metalware, knife, clipart&#10;&#10;Description automatically generated">
            <a:extLst>
              <a:ext uri="{FF2B5EF4-FFF2-40B4-BE49-F238E27FC236}">
                <a16:creationId xmlns:a16="http://schemas.microsoft.com/office/drawing/2014/main" id="{5F07A2EA-E567-C165-4919-4296B174B47C}"/>
              </a:ext>
            </a:extLst>
          </p:cNvPr>
          <p:cNvPicPr>
            <a:picLocks noChangeAspect="1"/>
          </p:cNvPicPr>
          <p:nvPr userDrawn="1"/>
        </p:nvPicPr>
        <p:blipFill>
          <a:blip r:embed="rId4"/>
          <a:stretch>
            <a:fillRect/>
          </a:stretch>
        </p:blipFill>
        <p:spPr>
          <a:xfrm>
            <a:off x="7341433" y="6207815"/>
            <a:ext cx="228600" cy="304800"/>
          </a:xfrm>
          <a:prstGeom prst="rect">
            <a:avLst/>
          </a:prstGeom>
        </p:spPr>
      </p:pic>
    </p:spTree>
    <p:extLst>
      <p:ext uri="{BB962C8B-B14F-4D97-AF65-F5344CB8AC3E}">
        <p14:creationId xmlns:p14="http://schemas.microsoft.com/office/powerpoint/2010/main" val="35203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F39DF6E-1306-AADD-FD3D-AA0176A1F893}"/>
              </a:ext>
            </a:extLst>
          </p:cNvPr>
          <p:cNvCxnSpPr>
            <a:cxnSpLocks/>
          </p:cNvCxnSpPr>
          <p:nvPr userDrawn="1"/>
        </p:nvCxnSpPr>
        <p:spPr>
          <a:xfrm>
            <a:off x="8097079" y="6357533"/>
            <a:ext cx="0" cy="18288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white logo&#10;&#10;Description automatically generated with low confidence">
            <a:extLst>
              <a:ext uri="{FF2B5EF4-FFF2-40B4-BE49-F238E27FC236}">
                <a16:creationId xmlns:a16="http://schemas.microsoft.com/office/drawing/2014/main" id="{B5744AE8-47C1-4EA7-ADCE-A83A1F10CD12}"/>
              </a:ext>
            </a:extLst>
          </p:cNvPr>
          <p:cNvPicPr>
            <a:picLocks noChangeAspect="1"/>
          </p:cNvPicPr>
          <p:nvPr userDrawn="1"/>
        </p:nvPicPr>
        <p:blipFill>
          <a:blip r:embed="rId2"/>
          <a:stretch>
            <a:fillRect/>
          </a:stretch>
        </p:blipFill>
        <p:spPr>
          <a:xfrm>
            <a:off x="6993838" y="6241543"/>
            <a:ext cx="914400" cy="298870"/>
          </a:xfrm>
          <a:prstGeom prst="rect">
            <a:avLst/>
          </a:prstGeom>
        </p:spPr>
      </p:pic>
      <p:sp>
        <p:nvSpPr>
          <p:cNvPr id="12" name="Slide Number Placeholder 1">
            <a:extLst>
              <a:ext uri="{FF2B5EF4-FFF2-40B4-BE49-F238E27FC236}">
                <a16:creationId xmlns:a16="http://schemas.microsoft.com/office/drawing/2014/main" id="{E5A7F0B0-63ED-8DE0-27B0-81966DC31448}"/>
              </a:ext>
            </a:extLst>
          </p:cNvPr>
          <p:cNvSpPr>
            <a:spLocks noGrp="1"/>
          </p:cNvSpPr>
          <p:nvPr>
            <p:ph type="sldNum" sz="quarter" idx="4"/>
          </p:nvPr>
        </p:nvSpPr>
        <p:spPr>
          <a:xfrm>
            <a:off x="6858000" y="6258029"/>
            <a:ext cx="1657350" cy="365125"/>
          </a:xfrm>
          <a:prstGeom prst="rect">
            <a:avLst/>
          </a:prstGeom>
        </p:spPr>
        <p:txBody>
          <a:bodyPr vert="horz" lIns="0" tIns="0" rIns="0" bIns="0" rtlCol="0" anchor="ctr"/>
          <a:lstStyle>
            <a:lvl1pPr algn="r">
              <a:defRPr sz="1400" b="1" i="0">
                <a:solidFill>
                  <a:schemeClr val="tx1"/>
                </a:solidFill>
                <a:latin typeface="Arial Rounded MT" panose="02000506050000020004" pitchFamily="2" charset="0"/>
              </a:defRPr>
            </a:lvl1pPr>
          </a:lstStyle>
          <a:p>
            <a:fld id="{7E8C8E21-690E-BB44-B83F-1FA4760CE5C6}" type="slidenum">
              <a:rPr lang="en-US" smtClean="0"/>
              <a:pPr/>
              <a:t>‹#›</a:t>
            </a:fld>
            <a:endParaRPr lang="en-US" dirty="0"/>
          </a:p>
        </p:txBody>
      </p:sp>
      <p:sp>
        <p:nvSpPr>
          <p:cNvPr id="13" name="Footer Placeholder 4">
            <a:extLst>
              <a:ext uri="{FF2B5EF4-FFF2-40B4-BE49-F238E27FC236}">
                <a16:creationId xmlns:a16="http://schemas.microsoft.com/office/drawing/2014/main" id="{9C51EE0C-965B-BCC9-EC71-DC963088B4D6}"/>
              </a:ext>
            </a:extLst>
          </p:cNvPr>
          <p:cNvSpPr>
            <a:spLocks noGrp="1"/>
          </p:cNvSpPr>
          <p:nvPr>
            <p:ph type="ftr" sz="quarter" idx="11"/>
          </p:nvPr>
        </p:nvSpPr>
        <p:spPr>
          <a:xfrm>
            <a:off x="629587" y="6257665"/>
            <a:ext cx="2564256" cy="365125"/>
          </a:xfrm>
          <a:prstGeom prst="rect">
            <a:avLst/>
          </a:prstGeom>
        </p:spPr>
        <p:txBody>
          <a:bodyPr lIns="0" tIns="0" rIns="0" bIns="0" anchor="ctr" anchorCtr="0"/>
          <a:lstStyle>
            <a:lvl1pPr algn="l">
              <a:defRPr sz="1200">
                <a:solidFill>
                  <a:schemeClr val="tx1"/>
                </a:solidFill>
                <a:latin typeface="Arial" panose="020B0604020202020204" pitchFamily="34" charset="0"/>
                <a:cs typeface="Arial" panose="020B0604020202020204" pitchFamily="34" charset="0"/>
              </a:defRPr>
            </a:lvl1pPr>
          </a:lstStyle>
          <a:p>
            <a:r>
              <a:rPr lang="en-US" dirty="0"/>
              <a:t>Insert Client Logo or Delete</a:t>
            </a:r>
          </a:p>
        </p:txBody>
      </p:sp>
    </p:spTree>
    <p:extLst>
      <p:ext uri="{BB962C8B-B14F-4D97-AF65-F5344CB8AC3E}">
        <p14:creationId xmlns:p14="http://schemas.microsoft.com/office/powerpoint/2010/main" val="143192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379BF9-8755-78A6-4B9B-C4A6FEC07E3B}"/>
              </a:ext>
            </a:extLst>
          </p:cNvPr>
          <p:cNvSpPr/>
          <p:nvPr userDrawn="1"/>
        </p:nvSpPr>
        <p:spPr>
          <a:xfrm>
            <a:off x="0" y="0"/>
            <a:ext cx="91440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D10E8D-FADC-2D5B-4E2D-FA7E5853F749}"/>
              </a:ext>
            </a:extLst>
          </p:cNvPr>
          <p:cNvSpPr>
            <a:spLocks noGrp="1"/>
          </p:cNvSpPr>
          <p:nvPr>
            <p:ph type="title"/>
          </p:nvPr>
        </p:nvSpPr>
        <p:spPr>
          <a:xfrm>
            <a:off x="628650" y="1"/>
            <a:ext cx="7886700" cy="1143000"/>
          </a:xfrm>
          <a:prstGeom prst="rect">
            <a:avLst/>
          </a:prstGeom>
        </p:spPr>
        <p:txBody>
          <a:bodyPr lIns="0" tIns="0" rIns="0" bIns="0" anchor="ctr" anchorCtr="0"/>
          <a:lstStyle>
            <a:lvl1pPr>
              <a:defRPr b="1" i="0">
                <a:solidFill>
                  <a:schemeClr val="bg1"/>
                </a:solidFill>
                <a:latin typeface="Bahnschrift SemiBold Condensed" panose="020B0502040204020203" pitchFamily="34" charset="0"/>
                <a:cs typeface="Bahnschrift SemiBold Condensed" panose="020B05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19793BB-F36A-5949-399F-CC4ECB0161C5}"/>
              </a:ext>
            </a:extLst>
          </p:cNvPr>
          <p:cNvSpPr>
            <a:spLocks noGrp="1"/>
          </p:cNvSpPr>
          <p:nvPr>
            <p:ph idx="1"/>
          </p:nvPr>
        </p:nvSpPr>
        <p:spPr>
          <a:xfrm>
            <a:off x="628650" y="1708879"/>
            <a:ext cx="7886700" cy="4468084"/>
          </a:xfrm>
          <a:prstGeom prst="rect">
            <a:avLst/>
          </a:prstGeom>
        </p:spPr>
        <p:txBody>
          <a:bodyPr/>
          <a:lstStyle>
            <a:lvl1pPr marL="342900" indent="-342900">
              <a:lnSpc>
                <a:spcPts val="2400"/>
              </a:lnSpc>
              <a:buFont typeface="Arial" panose="020B0604020202020204" pitchFamily="34" charset="0"/>
              <a:buChar char="•"/>
              <a:defRPr sz="2000" b="0" i="0">
                <a:solidFill>
                  <a:schemeClr val="tx1"/>
                </a:solidFill>
                <a:latin typeface="Arial Rounded MT" panose="02000506050000020004" pitchFamily="2" charset="0"/>
              </a:defRPr>
            </a:lvl1pPr>
            <a:lvl2pPr>
              <a:defRPr b="0" i="0">
                <a:solidFill>
                  <a:schemeClr val="tx1"/>
                </a:solidFill>
                <a:latin typeface="Arial Rounded MT" panose="02000506050000020004" pitchFamily="2" charset="0"/>
              </a:defRPr>
            </a:lvl2pPr>
            <a:lvl3pPr>
              <a:defRPr b="0" i="0">
                <a:solidFill>
                  <a:schemeClr val="tx1"/>
                </a:solidFill>
                <a:latin typeface="Arial Rounded MT" panose="02000506050000020004" pitchFamily="2" charset="0"/>
              </a:defRPr>
            </a:lvl3pPr>
            <a:lvl4pPr>
              <a:defRPr b="0" i="0">
                <a:solidFill>
                  <a:schemeClr val="tx1"/>
                </a:solidFill>
                <a:latin typeface="Arial Rounded MT" panose="02000506050000020004" pitchFamily="2" charset="0"/>
              </a:defRPr>
            </a:lvl4pPr>
            <a:lvl5pPr>
              <a:defRPr b="0" i="0">
                <a:solidFill>
                  <a:schemeClr val="tx1"/>
                </a:solidFill>
                <a:latin typeface="Arial Rounded MT" panose="0200050605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4A31D57-6587-187A-FD8F-FB1A0B097E53}"/>
              </a:ext>
            </a:extLst>
          </p:cNvPr>
          <p:cNvSpPr>
            <a:spLocks noGrp="1"/>
          </p:cNvSpPr>
          <p:nvPr>
            <p:ph type="ftr" sz="quarter" idx="11"/>
          </p:nvPr>
        </p:nvSpPr>
        <p:spPr>
          <a:xfrm>
            <a:off x="628650" y="6266411"/>
            <a:ext cx="2564256" cy="365125"/>
          </a:xfrm>
          <a:prstGeom prst="rect">
            <a:avLst/>
          </a:prstGeom>
        </p:spPr>
        <p:txBody>
          <a:bodyPr lIns="0" tIns="0" rIns="0" bIns="0" anchor="ctr" anchorCtr="0"/>
          <a:lstStyle>
            <a:lvl1pPr algn="l">
              <a:defRPr sz="1200">
                <a:solidFill>
                  <a:schemeClr val="tx1"/>
                </a:solidFill>
                <a:latin typeface="Arial" panose="020B0604020202020204" pitchFamily="34" charset="0"/>
                <a:cs typeface="Arial" panose="020B0604020202020204" pitchFamily="34" charset="0"/>
              </a:defRPr>
            </a:lvl1pPr>
          </a:lstStyle>
          <a:p>
            <a:r>
              <a:rPr lang="en-US" dirty="0"/>
              <a:t>Insert Client Logo or Delete</a:t>
            </a:r>
          </a:p>
        </p:txBody>
      </p:sp>
      <p:cxnSp>
        <p:nvCxnSpPr>
          <p:cNvPr id="9" name="Straight Connector 8">
            <a:extLst>
              <a:ext uri="{FF2B5EF4-FFF2-40B4-BE49-F238E27FC236}">
                <a16:creationId xmlns:a16="http://schemas.microsoft.com/office/drawing/2014/main" id="{7F39DF6E-1306-AADD-FD3D-AA0176A1F893}"/>
              </a:ext>
            </a:extLst>
          </p:cNvPr>
          <p:cNvCxnSpPr>
            <a:cxnSpLocks/>
          </p:cNvCxnSpPr>
          <p:nvPr userDrawn="1"/>
        </p:nvCxnSpPr>
        <p:spPr>
          <a:xfrm>
            <a:off x="8097079" y="6357533"/>
            <a:ext cx="0" cy="18288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white logo&#10;&#10;Description automatically generated with low confidence">
            <a:extLst>
              <a:ext uri="{FF2B5EF4-FFF2-40B4-BE49-F238E27FC236}">
                <a16:creationId xmlns:a16="http://schemas.microsoft.com/office/drawing/2014/main" id="{B5744AE8-47C1-4EA7-ADCE-A83A1F10CD12}"/>
              </a:ext>
            </a:extLst>
          </p:cNvPr>
          <p:cNvPicPr>
            <a:picLocks noChangeAspect="1"/>
          </p:cNvPicPr>
          <p:nvPr userDrawn="1"/>
        </p:nvPicPr>
        <p:blipFill>
          <a:blip r:embed="rId2"/>
          <a:stretch>
            <a:fillRect/>
          </a:stretch>
        </p:blipFill>
        <p:spPr>
          <a:xfrm>
            <a:off x="6993838" y="6241543"/>
            <a:ext cx="914400" cy="298870"/>
          </a:xfrm>
          <a:prstGeom prst="rect">
            <a:avLst/>
          </a:prstGeom>
        </p:spPr>
      </p:pic>
      <p:sp>
        <p:nvSpPr>
          <p:cNvPr id="10" name="Slide Number Placeholder 1">
            <a:extLst>
              <a:ext uri="{FF2B5EF4-FFF2-40B4-BE49-F238E27FC236}">
                <a16:creationId xmlns:a16="http://schemas.microsoft.com/office/drawing/2014/main" id="{590F0DF2-FC9A-3F15-28AD-7F2BAACA07E2}"/>
              </a:ext>
            </a:extLst>
          </p:cNvPr>
          <p:cNvSpPr>
            <a:spLocks noGrp="1"/>
          </p:cNvSpPr>
          <p:nvPr>
            <p:ph type="sldNum" sz="quarter" idx="4"/>
          </p:nvPr>
        </p:nvSpPr>
        <p:spPr>
          <a:xfrm>
            <a:off x="6858000" y="6258029"/>
            <a:ext cx="1657350" cy="365125"/>
          </a:xfrm>
          <a:prstGeom prst="rect">
            <a:avLst/>
          </a:prstGeom>
        </p:spPr>
        <p:txBody>
          <a:bodyPr vert="horz" lIns="0" tIns="0" rIns="0" bIns="0" rtlCol="0" anchor="ctr"/>
          <a:lstStyle>
            <a:lvl1pPr algn="r">
              <a:defRPr sz="1400" b="1" i="0">
                <a:solidFill>
                  <a:schemeClr val="tx1"/>
                </a:solidFill>
                <a:latin typeface="Arial Rounded MT" panose="02000506050000020004" pitchFamily="2" charset="0"/>
              </a:defRPr>
            </a:lvl1pPr>
          </a:lstStyle>
          <a:p>
            <a:fld id="{7E8C8E21-690E-BB44-B83F-1FA4760CE5C6}" type="slidenum">
              <a:rPr lang="en-US" smtClean="0"/>
              <a:pPr/>
              <a:t>‹#›</a:t>
            </a:fld>
            <a:endParaRPr lang="en-US" dirty="0"/>
          </a:p>
        </p:txBody>
      </p:sp>
    </p:spTree>
    <p:extLst>
      <p:ext uri="{BB962C8B-B14F-4D97-AF65-F5344CB8AC3E}">
        <p14:creationId xmlns:p14="http://schemas.microsoft.com/office/powerpoint/2010/main" val="3470170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379BF9-8755-78A6-4B9B-C4A6FEC07E3B}"/>
              </a:ext>
            </a:extLst>
          </p:cNvPr>
          <p:cNvSpPr/>
          <p:nvPr userDrawn="1"/>
        </p:nvSpPr>
        <p:spPr>
          <a:xfrm>
            <a:off x="0" y="0"/>
            <a:ext cx="91440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D10E8D-FADC-2D5B-4E2D-FA7E5853F749}"/>
              </a:ext>
            </a:extLst>
          </p:cNvPr>
          <p:cNvSpPr>
            <a:spLocks noGrp="1"/>
          </p:cNvSpPr>
          <p:nvPr>
            <p:ph type="title"/>
          </p:nvPr>
        </p:nvSpPr>
        <p:spPr>
          <a:xfrm>
            <a:off x="628650" y="1"/>
            <a:ext cx="7886700" cy="1143000"/>
          </a:xfrm>
          <a:prstGeom prst="rect">
            <a:avLst/>
          </a:prstGeom>
        </p:spPr>
        <p:txBody>
          <a:bodyPr lIns="0" tIns="0" rIns="0" bIns="0" anchor="ctr" anchorCtr="0"/>
          <a:lstStyle>
            <a:lvl1pPr>
              <a:defRPr b="1" i="0">
                <a:solidFill>
                  <a:schemeClr val="bg1"/>
                </a:solidFill>
                <a:latin typeface="Bahnschrift SemiBold Condensed" panose="020B0502040204020203" pitchFamily="34" charset="0"/>
                <a:cs typeface="Bahnschrift SemiBold Condensed" panose="020B05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19793BB-F36A-5949-399F-CC4ECB0161C5}"/>
              </a:ext>
            </a:extLst>
          </p:cNvPr>
          <p:cNvSpPr>
            <a:spLocks noGrp="1"/>
          </p:cNvSpPr>
          <p:nvPr>
            <p:ph idx="1"/>
          </p:nvPr>
        </p:nvSpPr>
        <p:spPr>
          <a:xfrm>
            <a:off x="628650" y="1708879"/>
            <a:ext cx="7886700" cy="4468084"/>
          </a:xfrm>
          <a:prstGeom prst="rect">
            <a:avLst/>
          </a:prstGeom>
        </p:spPr>
        <p:txBody>
          <a:bodyPr numCol="2" spcCol="274320"/>
          <a:lstStyle>
            <a:lvl1pPr marL="342900" indent="-342900">
              <a:lnSpc>
                <a:spcPts val="2400"/>
              </a:lnSpc>
              <a:buFont typeface="Arial" panose="020B0604020202020204" pitchFamily="34" charset="0"/>
              <a:buChar char="•"/>
              <a:defRPr sz="2000" b="0" i="0">
                <a:solidFill>
                  <a:schemeClr val="tx1"/>
                </a:solidFill>
                <a:latin typeface="Arial Rounded MT" panose="02000506050000020004" pitchFamily="2" charset="0"/>
              </a:defRPr>
            </a:lvl1pPr>
            <a:lvl2pPr>
              <a:defRPr b="0" i="0">
                <a:solidFill>
                  <a:schemeClr val="tx1"/>
                </a:solidFill>
                <a:latin typeface="Arial Rounded MT" panose="02000506050000020004" pitchFamily="2" charset="0"/>
              </a:defRPr>
            </a:lvl2pPr>
            <a:lvl3pPr>
              <a:defRPr b="0" i="0">
                <a:solidFill>
                  <a:schemeClr val="tx1"/>
                </a:solidFill>
                <a:latin typeface="Arial Rounded MT" panose="02000506050000020004" pitchFamily="2" charset="0"/>
              </a:defRPr>
            </a:lvl3pPr>
            <a:lvl4pPr>
              <a:defRPr b="0" i="0">
                <a:solidFill>
                  <a:schemeClr val="tx1"/>
                </a:solidFill>
                <a:latin typeface="Arial Rounded MT" panose="02000506050000020004" pitchFamily="2" charset="0"/>
              </a:defRPr>
            </a:lvl4pPr>
            <a:lvl5pPr>
              <a:defRPr b="0" i="0">
                <a:solidFill>
                  <a:schemeClr val="tx1"/>
                </a:solidFill>
                <a:latin typeface="Arial Rounded MT" panose="0200050605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4A31D57-6587-187A-FD8F-FB1A0B097E53}"/>
              </a:ext>
            </a:extLst>
          </p:cNvPr>
          <p:cNvSpPr>
            <a:spLocks noGrp="1"/>
          </p:cNvSpPr>
          <p:nvPr>
            <p:ph type="ftr" sz="quarter" idx="11"/>
          </p:nvPr>
        </p:nvSpPr>
        <p:spPr>
          <a:xfrm>
            <a:off x="628650" y="6266411"/>
            <a:ext cx="2564256" cy="365125"/>
          </a:xfrm>
          <a:prstGeom prst="rect">
            <a:avLst/>
          </a:prstGeom>
        </p:spPr>
        <p:txBody>
          <a:bodyPr lIns="0" tIns="0" rIns="0" bIns="0" anchor="ctr" anchorCtr="0"/>
          <a:lstStyle>
            <a:lvl1pPr algn="l">
              <a:defRPr sz="1200">
                <a:solidFill>
                  <a:schemeClr val="tx1"/>
                </a:solidFill>
                <a:latin typeface="Arial" panose="020B0604020202020204" pitchFamily="34" charset="0"/>
                <a:cs typeface="Arial" panose="020B0604020202020204" pitchFamily="34" charset="0"/>
              </a:defRPr>
            </a:lvl1pPr>
          </a:lstStyle>
          <a:p>
            <a:r>
              <a:rPr lang="en-US" dirty="0"/>
              <a:t>Insert Client Logo or Delete</a:t>
            </a:r>
          </a:p>
        </p:txBody>
      </p:sp>
      <p:cxnSp>
        <p:nvCxnSpPr>
          <p:cNvPr id="9" name="Straight Connector 8">
            <a:extLst>
              <a:ext uri="{FF2B5EF4-FFF2-40B4-BE49-F238E27FC236}">
                <a16:creationId xmlns:a16="http://schemas.microsoft.com/office/drawing/2014/main" id="{7F39DF6E-1306-AADD-FD3D-AA0176A1F893}"/>
              </a:ext>
            </a:extLst>
          </p:cNvPr>
          <p:cNvCxnSpPr>
            <a:cxnSpLocks/>
          </p:cNvCxnSpPr>
          <p:nvPr userDrawn="1"/>
        </p:nvCxnSpPr>
        <p:spPr>
          <a:xfrm>
            <a:off x="8097079" y="6357533"/>
            <a:ext cx="0" cy="18288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white logo&#10;&#10;Description automatically generated with low confidence">
            <a:extLst>
              <a:ext uri="{FF2B5EF4-FFF2-40B4-BE49-F238E27FC236}">
                <a16:creationId xmlns:a16="http://schemas.microsoft.com/office/drawing/2014/main" id="{B5744AE8-47C1-4EA7-ADCE-A83A1F10CD12}"/>
              </a:ext>
            </a:extLst>
          </p:cNvPr>
          <p:cNvPicPr>
            <a:picLocks noChangeAspect="1"/>
          </p:cNvPicPr>
          <p:nvPr userDrawn="1"/>
        </p:nvPicPr>
        <p:blipFill>
          <a:blip r:embed="rId2"/>
          <a:stretch>
            <a:fillRect/>
          </a:stretch>
        </p:blipFill>
        <p:spPr>
          <a:xfrm>
            <a:off x="6993838" y="6241543"/>
            <a:ext cx="914400" cy="298870"/>
          </a:xfrm>
          <a:prstGeom prst="rect">
            <a:avLst/>
          </a:prstGeom>
        </p:spPr>
      </p:pic>
      <p:sp>
        <p:nvSpPr>
          <p:cNvPr id="10" name="Slide Number Placeholder 1">
            <a:extLst>
              <a:ext uri="{FF2B5EF4-FFF2-40B4-BE49-F238E27FC236}">
                <a16:creationId xmlns:a16="http://schemas.microsoft.com/office/drawing/2014/main" id="{590F0DF2-FC9A-3F15-28AD-7F2BAACA07E2}"/>
              </a:ext>
            </a:extLst>
          </p:cNvPr>
          <p:cNvSpPr>
            <a:spLocks noGrp="1"/>
          </p:cNvSpPr>
          <p:nvPr>
            <p:ph type="sldNum" sz="quarter" idx="4"/>
          </p:nvPr>
        </p:nvSpPr>
        <p:spPr>
          <a:xfrm>
            <a:off x="6858000" y="6258029"/>
            <a:ext cx="1657350" cy="365125"/>
          </a:xfrm>
          <a:prstGeom prst="rect">
            <a:avLst/>
          </a:prstGeom>
        </p:spPr>
        <p:txBody>
          <a:bodyPr vert="horz" lIns="0" tIns="0" rIns="0" bIns="0" rtlCol="0" anchor="ctr"/>
          <a:lstStyle>
            <a:lvl1pPr algn="r">
              <a:defRPr sz="1400" b="1" i="0">
                <a:solidFill>
                  <a:schemeClr val="tx1"/>
                </a:solidFill>
                <a:latin typeface="Arial Rounded MT" panose="02000506050000020004" pitchFamily="2" charset="0"/>
              </a:defRPr>
            </a:lvl1pPr>
          </a:lstStyle>
          <a:p>
            <a:fld id="{7E8C8E21-690E-BB44-B83F-1FA4760CE5C6}" type="slidenum">
              <a:rPr lang="en-US" smtClean="0"/>
              <a:pPr/>
              <a:t>‹#›</a:t>
            </a:fld>
            <a:endParaRPr lang="en-US" dirty="0"/>
          </a:p>
        </p:txBody>
      </p:sp>
    </p:spTree>
    <p:extLst>
      <p:ext uri="{BB962C8B-B14F-4D97-AF65-F5344CB8AC3E}">
        <p14:creationId xmlns:p14="http://schemas.microsoft.com/office/powerpoint/2010/main" val="3226730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379BF9-8755-78A6-4B9B-C4A6FEC07E3B}"/>
              </a:ext>
            </a:extLst>
          </p:cNvPr>
          <p:cNvSpPr/>
          <p:nvPr userDrawn="1"/>
        </p:nvSpPr>
        <p:spPr>
          <a:xfrm>
            <a:off x="0" y="0"/>
            <a:ext cx="91440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D10E8D-FADC-2D5B-4E2D-FA7E5853F749}"/>
              </a:ext>
            </a:extLst>
          </p:cNvPr>
          <p:cNvSpPr>
            <a:spLocks noGrp="1"/>
          </p:cNvSpPr>
          <p:nvPr>
            <p:ph type="title"/>
          </p:nvPr>
        </p:nvSpPr>
        <p:spPr>
          <a:xfrm>
            <a:off x="628650" y="1"/>
            <a:ext cx="7886700" cy="1143000"/>
          </a:xfrm>
          <a:prstGeom prst="rect">
            <a:avLst/>
          </a:prstGeom>
        </p:spPr>
        <p:txBody>
          <a:bodyPr lIns="0" tIns="0" rIns="0" bIns="0" anchor="ctr" anchorCtr="0"/>
          <a:lstStyle>
            <a:lvl1pPr>
              <a:defRPr b="1" i="0">
                <a:solidFill>
                  <a:schemeClr val="bg1"/>
                </a:solidFill>
                <a:latin typeface="Bahnschrift SemiBold Condensed" panose="020B0502040204020203" pitchFamily="34" charset="0"/>
                <a:cs typeface="Bahnschrift SemiBold Condensed" panose="020B05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19793BB-F36A-5949-399F-CC4ECB0161C5}"/>
              </a:ext>
            </a:extLst>
          </p:cNvPr>
          <p:cNvSpPr>
            <a:spLocks noGrp="1"/>
          </p:cNvSpPr>
          <p:nvPr>
            <p:ph idx="1"/>
          </p:nvPr>
        </p:nvSpPr>
        <p:spPr>
          <a:xfrm>
            <a:off x="628650" y="1708879"/>
            <a:ext cx="7886700" cy="1439055"/>
          </a:xfrm>
          <a:prstGeom prst="rect">
            <a:avLst/>
          </a:prstGeom>
        </p:spPr>
        <p:txBody>
          <a:bodyPr numCol="1" spcCol="274320"/>
          <a:lstStyle>
            <a:lvl1pPr marL="342900" indent="-342900">
              <a:lnSpc>
                <a:spcPts val="2400"/>
              </a:lnSpc>
              <a:buFont typeface="Arial" panose="020B0604020202020204" pitchFamily="34" charset="0"/>
              <a:buChar char="•"/>
              <a:defRPr sz="2000" b="0" i="0">
                <a:solidFill>
                  <a:schemeClr val="tx1"/>
                </a:solidFill>
                <a:latin typeface="Arial Rounded MT" panose="02000506050000020004" pitchFamily="2" charset="0"/>
              </a:defRPr>
            </a:lvl1pPr>
            <a:lvl2pPr>
              <a:defRPr b="0" i="0">
                <a:solidFill>
                  <a:schemeClr val="tx1"/>
                </a:solidFill>
                <a:latin typeface="Arial Rounded MT" panose="02000506050000020004" pitchFamily="2" charset="0"/>
              </a:defRPr>
            </a:lvl2pPr>
            <a:lvl3pPr>
              <a:defRPr b="0" i="0">
                <a:solidFill>
                  <a:schemeClr val="tx1"/>
                </a:solidFill>
                <a:latin typeface="Arial Rounded MT" panose="02000506050000020004" pitchFamily="2" charset="0"/>
              </a:defRPr>
            </a:lvl3pPr>
            <a:lvl4pPr>
              <a:defRPr b="0" i="0">
                <a:solidFill>
                  <a:schemeClr val="tx1"/>
                </a:solidFill>
                <a:latin typeface="Arial Rounded MT" panose="02000506050000020004" pitchFamily="2" charset="0"/>
              </a:defRPr>
            </a:lvl4pPr>
            <a:lvl5pPr>
              <a:defRPr b="0" i="0">
                <a:solidFill>
                  <a:schemeClr val="tx1"/>
                </a:solidFill>
                <a:latin typeface="Arial Rounded MT" panose="0200050605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4A31D57-6587-187A-FD8F-FB1A0B097E53}"/>
              </a:ext>
            </a:extLst>
          </p:cNvPr>
          <p:cNvSpPr>
            <a:spLocks noGrp="1"/>
          </p:cNvSpPr>
          <p:nvPr>
            <p:ph type="ftr" sz="quarter" idx="11"/>
          </p:nvPr>
        </p:nvSpPr>
        <p:spPr>
          <a:xfrm>
            <a:off x="628650" y="6266411"/>
            <a:ext cx="2564256" cy="365125"/>
          </a:xfrm>
          <a:prstGeom prst="rect">
            <a:avLst/>
          </a:prstGeom>
        </p:spPr>
        <p:txBody>
          <a:bodyPr lIns="0" tIns="0" rIns="0" bIns="0" anchor="ctr" anchorCtr="0"/>
          <a:lstStyle>
            <a:lvl1pPr algn="l">
              <a:defRPr sz="1200">
                <a:solidFill>
                  <a:schemeClr val="tx1"/>
                </a:solidFill>
                <a:latin typeface="Arial" panose="020B0604020202020204" pitchFamily="34" charset="0"/>
                <a:cs typeface="Arial" panose="020B0604020202020204" pitchFamily="34" charset="0"/>
              </a:defRPr>
            </a:lvl1pPr>
          </a:lstStyle>
          <a:p>
            <a:r>
              <a:rPr lang="en-US" dirty="0"/>
              <a:t>Insert Client Logo or Delete</a:t>
            </a:r>
          </a:p>
        </p:txBody>
      </p:sp>
      <p:cxnSp>
        <p:nvCxnSpPr>
          <p:cNvPr id="9" name="Straight Connector 8">
            <a:extLst>
              <a:ext uri="{FF2B5EF4-FFF2-40B4-BE49-F238E27FC236}">
                <a16:creationId xmlns:a16="http://schemas.microsoft.com/office/drawing/2014/main" id="{7F39DF6E-1306-AADD-FD3D-AA0176A1F893}"/>
              </a:ext>
            </a:extLst>
          </p:cNvPr>
          <p:cNvCxnSpPr>
            <a:cxnSpLocks/>
          </p:cNvCxnSpPr>
          <p:nvPr userDrawn="1"/>
        </p:nvCxnSpPr>
        <p:spPr>
          <a:xfrm>
            <a:off x="8097079" y="6357533"/>
            <a:ext cx="0" cy="18288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white logo&#10;&#10;Description automatically generated with low confidence">
            <a:extLst>
              <a:ext uri="{FF2B5EF4-FFF2-40B4-BE49-F238E27FC236}">
                <a16:creationId xmlns:a16="http://schemas.microsoft.com/office/drawing/2014/main" id="{B5744AE8-47C1-4EA7-ADCE-A83A1F10CD12}"/>
              </a:ext>
            </a:extLst>
          </p:cNvPr>
          <p:cNvPicPr>
            <a:picLocks noChangeAspect="1"/>
          </p:cNvPicPr>
          <p:nvPr userDrawn="1"/>
        </p:nvPicPr>
        <p:blipFill>
          <a:blip r:embed="rId2"/>
          <a:stretch>
            <a:fillRect/>
          </a:stretch>
        </p:blipFill>
        <p:spPr>
          <a:xfrm>
            <a:off x="6993838" y="6241543"/>
            <a:ext cx="914400" cy="298870"/>
          </a:xfrm>
          <a:prstGeom prst="rect">
            <a:avLst/>
          </a:prstGeom>
        </p:spPr>
      </p:pic>
      <p:sp>
        <p:nvSpPr>
          <p:cNvPr id="10" name="Slide Number Placeholder 1">
            <a:extLst>
              <a:ext uri="{FF2B5EF4-FFF2-40B4-BE49-F238E27FC236}">
                <a16:creationId xmlns:a16="http://schemas.microsoft.com/office/drawing/2014/main" id="{590F0DF2-FC9A-3F15-28AD-7F2BAACA07E2}"/>
              </a:ext>
            </a:extLst>
          </p:cNvPr>
          <p:cNvSpPr>
            <a:spLocks noGrp="1"/>
          </p:cNvSpPr>
          <p:nvPr>
            <p:ph type="sldNum" sz="quarter" idx="4"/>
          </p:nvPr>
        </p:nvSpPr>
        <p:spPr>
          <a:xfrm>
            <a:off x="6858000" y="6258029"/>
            <a:ext cx="1657350" cy="365125"/>
          </a:xfrm>
          <a:prstGeom prst="rect">
            <a:avLst/>
          </a:prstGeom>
        </p:spPr>
        <p:txBody>
          <a:bodyPr vert="horz" lIns="0" tIns="0" rIns="0" bIns="0" rtlCol="0" anchor="ctr"/>
          <a:lstStyle>
            <a:lvl1pPr algn="r">
              <a:defRPr sz="1400" b="1" i="0">
                <a:solidFill>
                  <a:schemeClr val="tx1"/>
                </a:solidFill>
                <a:latin typeface="Arial Rounded MT" panose="02000506050000020004" pitchFamily="2" charset="0"/>
              </a:defRPr>
            </a:lvl1pPr>
          </a:lstStyle>
          <a:p>
            <a:fld id="{7E8C8E21-690E-BB44-B83F-1FA4760CE5C6}" type="slidenum">
              <a:rPr lang="en-US" smtClean="0"/>
              <a:pPr/>
              <a:t>‹#›</a:t>
            </a:fld>
            <a:endParaRPr lang="en-US" dirty="0"/>
          </a:p>
        </p:txBody>
      </p:sp>
      <p:sp>
        <p:nvSpPr>
          <p:cNvPr id="6" name="Chart Placeholder 5">
            <a:extLst>
              <a:ext uri="{FF2B5EF4-FFF2-40B4-BE49-F238E27FC236}">
                <a16:creationId xmlns:a16="http://schemas.microsoft.com/office/drawing/2014/main" id="{53D603FD-B4A5-6112-628F-723D58EB409E}"/>
              </a:ext>
            </a:extLst>
          </p:cNvPr>
          <p:cNvSpPr>
            <a:spLocks noGrp="1"/>
          </p:cNvSpPr>
          <p:nvPr>
            <p:ph type="chart" sz="quarter" idx="12"/>
          </p:nvPr>
        </p:nvSpPr>
        <p:spPr>
          <a:xfrm>
            <a:off x="2832893" y="3500203"/>
            <a:ext cx="3478213" cy="2465882"/>
          </a:xfrm>
          <a:prstGeom prst="rect">
            <a:avLst/>
          </a:prstGeom>
        </p:spPr>
        <p:txBody>
          <a:bodyPr/>
          <a:lstStyle/>
          <a:p>
            <a:endParaRPr lang="en-US" dirty="0"/>
          </a:p>
        </p:txBody>
      </p:sp>
    </p:spTree>
    <p:extLst>
      <p:ext uri="{BB962C8B-B14F-4D97-AF65-F5344CB8AC3E}">
        <p14:creationId xmlns:p14="http://schemas.microsoft.com/office/powerpoint/2010/main" val="3909339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10E8D-FADC-2D5B-4E2D-FA7E5853F749}"/>
              </a:ext>
            </a:extLst>
          </p:cNvPr>
          <p:cNvSpPr>
            <a:spLocks noGrp="1"/>
          </p:cNvSpPr>
          <p:nvPr>
            <p:ph type="title" hasCustomPrompt="1"/>
          </p:nvPr>
        </p:nvSpPr>
        <p:spPr>
          <a:xfrm>
            <a:off x="628650" y="1274164"/>
            <a:ext cx="4280629" cy="808638"/>
          </a:xfrm>
          <a:prstGeom prst="rect">
            <a:avLst/>
          </a:prstGeom>
        </p:spPr>
        <p:txBody>
          <a:bodyPr lIns="0" tIns="0" rIns="0" bIns="0" anchor="ctr" anchorCtr="0"/>
          <a:lstStyle>
            <a:lvl1pPr>
              <a:defRPr sz="2800" b="1" i="0">
                <a:solidFill>
                  <a:schemeClr val="bg1"/>
                </a:solidFill>
                <a:latin typeface="Bahnschrift SemiBold Condensed" panose="020B0502040204020203" pitchFamily="34" charset="0"/>
                <a:cs typeface="Bahnschrift SemiBold Condensed" panose="020B05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19793BB-F36A-5949-399F-CC4ECB0161C5}"/>
              </a:ext>
            </a:extLst>
          </p:cNvPr>
          <p:cNvSpPr>
            <a:spLocks noGrp="1"/>
          </p:cNvSpPr>
          <p:nvPr>
            <p:ph idx="1"/>
          </p:nvPr>
        </p:nvSpPr>
        <p:spPr>
          <a:xfrm>
            <a:off x="628650" y="2562481"/>
            <a:ext cx="7886700" cy="3614481"/>
          </a:xfrm>
          <a:prstGeom prst="rect">
            <a:avLst/>
          </a:prstGeom>
        </p:spPr>
        <p:txBody>
          <a:bodyPr/>
          <a:lstStyle>
            <a:lvl1pPr marL="342900" indent="-342900">
              <a:lnSpc>
                <a:spcPts val="2400"/>
              </a:lnSpc>
              <a:buFont typeface="Arial" panose="020B0604020202020204" pitchFamily="34" charset="0"/>
              <a:buChar char="•"/>
              <a:defRPr sz="2000" b="0" i="0">
                <a:solidFill>
                  <a:schemeClr val="tx1"/>
                </a:solidFill>
                <a:latin typeface="Arial Rounded MT" panose="02000506050000020004" pitchFamily="2" charset="0"/>
              </a:defRPr>
            </a:lvl1pPr>
            <a:lvl2pPr>
              <a:defRPr b="0" i="0">
                <a:solidFill>
                  <a:schemeClr val="tx1"/>
                </a:solidFill>
                <a:latin typeface="Arial Rounded MT" panose="02000506050000020004" pitchFamily="2" charset="0"/>
              </a:defRPr>
            </a:lvl2pPr>
            <a:lvl3pPr>
              <a:defRPr b="0" i="0">
                <a:solidFill>
                  <a:schemeClr val="tx1"/>
                </a:solidFill>
                <a:latin typeface="Arial Rounded MT" panose="02000506050000020004" pitchFamily="2" charset="0"/>
              </a:defRPr>
            </a:lvl3pPr>
            <a:lvl4pPr>
              <a:defRPr b="0" i="0">
                <a:solidFill>
                  <a:schemeClr val="tx1"/>
                </a:solidFill>
                <a:latin typeface="Arial Rounded MT" panose="02000506050000020004" pitchFamily="2" charset="0"/>
              </a:defRPr>
            </a:lvl4pPr>
            <a:lvl5pPr>
              <a:defRPr b="0" i="0">
                <a:solidFill>
                  <a:schemeClr val="tx1"/>
                </a:solidFill>
                <a:latin typeface="Arial Rounded MT" panose="0200050605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4A31D57-6587-187A-FD8F-FB1A0B097E53}"/>
              </a:ext>
            </a:extLst>
          </p:cNvPr>
          <p:cNvSpPr>
            <a:spLocks noGrp="1"/>
          </p:cNvSpPr>
          <p:nvPr>
            <p:ph type="ftr" sz="quarter" idx="11"/>
          </p:nvPr>
        </p:nvSpPr>
        <p:spPr>
          <a:xfrm>
            <a:off x="628650" y="6266411"/>
            <a:ext cx="2564256" cy="365125"/>
          </a:xfrm>
          <a:prstGeom prst="rect">
            <a:avLst/>
          </a:prstGeom>
        </p:spPr>
        <p:txBody>
          <a:bodyPr lIns="0" tIns="0" rIns="0" bIns="0" anchor="ctr" anchorCtr="0"/>
          <a:lstStyle>
            <a:lvl1pPr algn="l">
              <a:defRPr sz="1200">
                <a:solidFill>
                  <a:schemeClr val="tx1"/>
                </a:solidFill>
                <a:latin typeface="Arial" panose="020B0604020202020204" pitchFamily="34" charset="0"/>
                <a:cs typeface="Arial" panose="020B0604020202020204" pitchFamily="34" charset="0"/>
              </a:defRPr>
            </a:lvl1pPr>
          </a:lstStyle>
          <a:p>
            <a:r>
              <a:rPr lang="en-US" dirty="0"/>
              <a:t>Insert Client Logo or Delete</a:t>
            </a:r>
          </a:p>
        </p:txBody>
      </p:sp>
      <p:cxnSp>
        <p:nvCxnSpPr>
          <p:cNvPr id="9" name="Straight Connector 8">
            <a:extLst>
              <a:ext uri="{FF2B5EF4-FFF2-40B4-BE49-F238E27FC236}">
                <a16:creationId xmlns:a16="http://schemas.microsoft.com/office/drawing/2014/main" id="{7F39DF6E-1306-AADD-FD3D-AA0176A1F893}"/>
              </a:ext>
            </a:extLst>
          </p:cNvPr>
          <p:cNvCxnSpPr>
            <a:cxnSpLocks/>
          </p:cNvCxnSpPr>
          <p:nvPr userDrawn="1"/>
        </p:nvCxnSpPr>
        <p:spPr>
          <a:xfrm>
            <a:off x="8097079" y="6357533"/>
            <a:ext cx="0" cy="18288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white logo&#10;&#10;Description automatically generated with low confidence">
            <a:extLst>
              <a:ext uri="{FF2B5EF4-FFF2-40B4-BE49-F238E27FC236}">
                <a16:creationId xmlns:a16="http://schemas.microsoft.com/office/drawing/2014/main" id="{B5744AE8-47C1-4EA7-ADCE-A83A1F10CD12}"/>
              </a:ext>
            </a:extLst>
          </p:cNvPr>
          <p:cNvPicPr>
            <a:picLocks noChangeAspect="1"/>
          </p:cNvPicPr>
          <p:nvPr userDrawn="1"/>
        </p:nvPicPr>
        <p:blipFill>
          <a:blip r:embed="rId2"/>
          <a:stretch>
            <a:fillRect/>
          </a:stretch>
        </p:blipFill>
        <p:spPr>
          <a:xfrm>
            <a:off x="6993838" y="6241543"/>
            <a:ext cx="914400" cy="298870"/>
          </a:xfrm>
          <a:prstGeom prst="rect">
            <a:avLst/>
          </a:prstGeom>
        </p:spPr>
      </p:pic>
      <p:sp>
        <p:nvSpPr>
          <p:cNvPr id="10" name="Slide Number Placeholder 1">
            <a:extLst>
              <a:ext uri="{FF2B5EF4-FFF2-40B4-BE49-F238E27FC236}">
                <a16:creationId xmlns:a16="http://schemas.microsoft.com/office/drawing/2014/main" id="{590F0DF2-FC9A-3F15-28AD-7F2BAACA07E2}"/>
              </a:ext>
            </a:extLst>
          </p:cNvPr>
          <p:cNvSpPr>
            <a:spLocks noGrp="1"/>
          </p:cNvSpPr>
          <p:nvPr>
            <p:ph type="sldNum" sz="quarter" idx="4"/>
          </p:nvPr>
        </p:nvSpPr>
        <p:spPr>
          <a:xfrm>
            <a:off x="6858000" y="6258029"/>
            <a:ext cx="1657350" cy="365125"/>
          </a:xfrm>
          <a:prstGeom prst="rect">
            <a:avLst/>
          </a:prstGeom>
        </p:spPr>
        <p:txBody>
          <a:bodyPr vert="horz" lIns="0" tIns="0" rIns="0" bIns="0" rtlCol="0" anchor="ctr"/>
          <a:lstStyle>
            <a:lvl1pPr algn="r">
              <a:defRPr sz="1400" b="1" i="0">
                <a:solidFill>
                  <a:schemeClr val="tx1"/>
                </a:solidFill>
                <a:latin typeface="Arial Rounded MT" panose="02000506050000020004" pitchFamily="2" charset="0"/>
              </a:defRPr>
            </a:lvl1pPr>
          </a:lstStyle>
          <a:p>
            <a:fld id="{7E8C8E21-690E-BB44-B83F-1FA4760CE5C6}" type="slidenum">
              <a:rPr lang="en-US" smtClean="0"/>
              <a:pPr/>
              <a:t>‹#›</a:t>
            </a:fld>
            <a:endParaRPr lang="en-US" dirty="0"/>
          </a:p>
        </p:txBody>
      </p:sp>
    </p:spTree>
    <p:extLst>
      <p:ext uri="{BB962C8B-B14F-4D97-AF65-F5344CB8AC3E}">
        <p14:creationId xmlns:p14="http://schemas.microsoft.com/office/powerpoint/2010/main" val="219030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379BF9-8755-78A6-4B9B-C4A6FEC07E3B}"/>
              </a:ext>
            </a:extLst>
          </p:cNvPr>
          <p:cNvSpPr/>
          <p:nvPr userDrawn="1"/>
        </p:nvSpPr>
        <p:spPr>
          <a:xfrm>
            <a:off x="0" y="0"/>
            <a:ext cx="91440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D10E8D-FADC-2D5B-4E2D-FA7E5853F749}"/>
              </a:ext>
            </a:extLst>
          </p:cNvPr>
          <p:cNvSpPr>
            <a:spLocks noGrp="1"/>
          </p:cNvSpPr>
          <p:nvPr>
            <p:ph type="title"/>
          </p:nvPr>
        </p:nvSpPr>
        <p:spPr>
          <a:xfrm>
            <a:off x="628650" y="1"/>
            <a:ext cx="7886700" cy="1143000"/>
          </a:xfrm>
          <a:prstGeom prst="rect">
            <a:avLst/>
          </a:prstGeom>
        </p:spPr>
        <p:txBody>
          <a:bodyPr lIns="0" tIns="0" rIns="0" bIns="0" anchor="ctr" anchorCtr="0"/>
          <a:lstStyle>
            <a:lvl1pPr>
              <a:defRPr b="1" i="0">
                <a:solidFill>
                  <a:schemeClr val="bg1"/>
                </a:solidFill>
                <a:latin typeface="Bahnschrift SemiBold Condensed" panose="020B0502040204020203" pitchFamily="34" charset="0"/>
                <a:cs typeface="Bahnschrift SemiBold Condensed" panose="020B05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19793BB-F36A-5949-399F-CC4ECB0161C5}"/>
              </a:ext>
            </a:extLst>
          </p:cNvPr>
          <p:cNvSpPr>
            <a:spLocks noGrp="1"/>
          </p:cNvSpPr>
          <p:nvPr>
            <p:ph idx="1"/>
          </p:nvPr>
        </p:nvSpPr>
        <p:spPr>
          <a:xfrm>
            <a:off x="628650" y="1708879"/>
            <a:ext cx="5187534" cy="4468084"/>
          </a:xfrm>
          <a:prstGeom prst="rect">
            <a:avLst/>
          </a:prstGeom>
        </p:spPr>
        <p:txBody>
          <a:bodyPr/>
          <a:lstStyle>
            <a:lvl1pPr marL="342900" indent="-342900">
              <a:lnSpc>
                <a:spcPts val="2400"/>
              </a:lnSpc>
              <a:buFont typeface="Arial" panose="020B0604020202020204" pitchFamily="34" charset="0"/>
              <a:buChar char="•"/>
              <a:defRPr sz="2000" b="0" i="0">
                <a:solidFill>
                  <a:schemeClr val="tx1"/>
                </a:solidFill>
                <a:latin typeface="Arial Rounded MT" panose="02000506050000020004" pitchFamily="2" charset="0"/>
              </a:defRPr>
            </a:lvl1pPr>
            <a:lvl2pPr>
              <a:defRPr b="0" i="0">
                <a:solidFill>
                  <a:schemeClr val="tx1"/>
                </a:solidFill>
                <a:latin typeface="Arial Rounded MT" panose="02000506050000020004" pitchFamily="2" charset="0"/>
              </a:defRPr>
            </a:lvl2pPr>
            <a:lvl3pPr>
              <a:defRPr b="0" i="0">
                <a:solidFill>
                  <a:schemeClr val="tx1"/>
                </a:solidFill>
                <a:latin typeface="Arial Rounded MT" panose="02000506050000020004" pitchFamily="2" charset="0"/>
              </a:defRPr>
            </a:lvl3pPr>
            <a:lvl4pPr>
              <a:defRPr b="0" i="0">
                <a:solidFill>
                  <a:schemeClr val="tx1"/>
                </a:solidFill>
                <a:latin typeface="Arial Rounded MT" panose="02000506050000020004" pitchFamily="2" charset="0"/>
              </a:defRPr>
            </a:lvl4pPr>
            <a:lvl5pPr>
              <a:defRPr b="0" i="0">
                <a:solidFill>
                  <a:schemeClr val="tx1"/>
                </a:solidFill>
                <a:latin typeface="Arial Rounded MT" panose="0200050605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4A31D57-6587-187A-FD8F-FB1A0B097E53}"/>
              </a:ext>
            </a:extLst>
          </p:cNvPr>
          <p:cNvSpPr>
            <a:spLocks noGrp="1"/>
          </p:cNvSpPr>
          <p:nvPr>
            <p:ph type="ftr" sz="quarter" idx="11"/>
          </p:nvPr>
        </p:nvSpPr>
        <p:spPr>
          <a:xfrm>
            <a:off x="628650" y="6266411"/>
            <a:ext cx="2564256" cy="365125"/>
          </a:xfrm>
          <a:prstGeom prst="rect">
            <a:avLst/>
          </a:prstGeom>
        </p:spPr>
        <p:txBody>
          <a:bodyPr lIns="0" tIns="0" rIns="0" bIns="0" anchor="ctr" anchorCtr="0"/>
          <a:lstStyle>
            <a:lvl1pPr algn="l">
              <a:defRPr sz="1200">
                <a:solidFill>
                  <a:schemeClr val="tx1"/>
                </a:solidFill>
                <a:latin typeface="Arial" panose="020B0604020202020204" pitchFamily="34" charset="0"/>
                <a:cs typeface="Arial" panose="020B0604020202020204" pitchFamily="34" charset="0"/>
              </a:defRPr>
            </a:lvl1pPr>
          </a:lstStyle>
          <a:p>
            <a:r>
              <a:rPr lang="en-US" dirty="0"/>
              <a:t>Insert Client Logo or Delete</a:t>
            </a:r>
          </a:p>
        </p:txBody>
      </p:sp>
      <p:cxnSp>
        <p:nvCxnSpPr>
          <p:cNvPr id="9" name="Straight Connector 8">
            <a:extLst>
              <a:ext uri="{FF2B5EF4-FFF2-40B4-BE49-F238E27FC236}">
                <a16:creationId xmlns:a16="http://schemas.microsoft.com/office/drawing/2014/main" id="{7F39DF6E-1306-AADD-FD3D-AA0176A1F893}"/>
              </a:ext>
            </a:extLst>
          </p:cNvPr>
          <p:cNvCxnSpPr>
            <a:cxnSpLocks/>
          </p:cNvCxnSpPr>
          <p:nvPr userDrawn="1"/>
        </p:nvCxnSpPr>
        <p:spPr>
          <a:xfrm>
            <a:off x="8097079" y="6357533"/>
            <a:ext cx="0" cy="18288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white logo&#10;&#10;Description automatically generated with low confidence">
            <a:extLst>
              <a:ext uri="{FF2B5EF4-FFF2-40B4-BE49-F238E27FC236}">
                <a16:creationId xmlns:a16="http://schemas.microsoft.com/office/drawing/2014/main" id="{B5744AE8-47C1-4EA7-ADCE-A83A1F10CD12}"/>
              </a:ext>
            </a:extLst>
          </p:cNvPr>
          <p:cNvPicPr>
            <a:picLocks noChangeAspect="1"/>
          </p:cNvPicPr>
          <p:nvPr userDrawn="1"/>
        </p:nvPicPr>
        <p:blipFill>
          <a:blip r:embed="rId2"/>
          <a:stretch>
            <a:fillRect/>
          </a:stretch>
        </p:blipFill>
        <p:spPr>
          <a:xfrm>
            <a:off x="6993838" y="6241543"/>
            <a:ext cx="914400" cy="298870"/>
          </a:xfrm>
          <a:prstGeom prst="rect">
            <a:avLst/>
          </a:prstGeom>
        </p:spPr>
      </p:pic>
      <p:sp>
        <p:nvSpPr>
          <p:cNvPr id="10" name="Slide Number Placeholder 1">
            <a:extLst>
              <a:ext uri="{FF2B5EF4-FFF2-40B4-BE49-F238E27FC236}">
                <a16:creationId xmlns:a16="http://schemas.microsoft.com/office/drawing/2014/main" id="{590F0DF2-FC9A-3F15-28AD-7F2BAACA07E2}"/>
              </a:ext>
            </a:extLst>
          </p:cNvPr>
          <p:cNvSpPr>
            <a:spLocks noGrp="1"/>
          </p:cNvSpPr>
          <p:nvPr>
            <p:ph type="sldNum" sz="quarter" idx="4"/>
          </p:nvPr>
        </p:nvSpPr>
        <p:spPr>
          <a:xfrm>
            <a:off x="6858000" y="6258029"/>
            <a:ext cx="1657350" cy="365125"/>
          </a:xfrm>
          <a:prstGeom prst="rect">
            <a:avLst/>
          </a:prstGeom>
        </p:spPr>
        <p:txBody>
          <a:bodyPr vert="horz" lIns="0" tIns="0" rIns="0" bIns="0" rtlCol="0" anchor="ctr"/>
          <a:lstStyle>
            <a:lvl1pPr algn="r">
              <a:defRPr sz="1400" b="1" i="0">
                <a:solidFill>
                  <a:schemeClr val="tx1"/>
                </a:solidFill>
                <a:latin typeface="Arial Rounded MT" panose="02000506050000020004" pitchFamily="2" charset="0"/>
              </a:defRPr>
            </a:lvl1pPr>
          </a:lstStyle>
          <a:p>
            <a:fld id="{7E8C8E21-690E-BB44-B83F-1FA4760CE5C6}" type="slidenum">
              <a:rPr lang="en-US" smtClean="0"/>
              <a:pPr/>
              <a:t>‹#›</a:t>
            </a:fld>
            <a:endParaRPr lang="en-US" dirty="0"/>
          </a:p>
        </p:txBody>
      </p:sp>
      <p:sp>
        <p:nvSpPr>
          <p:cNvPr id="6" name="Picture Placeholder 5">
            <a:extLst>
              <a:ext uri="{FF2B5EF4-FFF2-40B4-BE49-F238E27FC236}">
                <a16:creationId xmlns:a16="http://schemas.microsoft.com/office/drawing/2014/main" id="{2F94D6E2-26D7-536D-06E8-F0C26FC20153}"/>
              </a:ext>
            </a:extLst>
          </p:cNvPr>
          <p:cNvSpPr>
            <a:spLocks noGrp="1"/>
          </p:cNvSpPr>
          <p:nvPr>
            <p:ph type="pic" sz="quarter" idx="12"/>
          </p:nvPr>
        </p:nvSpPr>
        <p:spPr>
          <a:xfrm>
            <a:off x="6086475" y="1708880"/>
            <a:ext cx="2428875" cy="3327816"/>
          </a:xfrm>
          <a:prstGeom prst="rect">
            <a:avLst/>
          </a:prstGeom>
        </p:spPr>
        <p:txBody>
          <a:bodyPr/>
          <a:lstStyle/>
          <a:p>
            <a:endParaRPr lang="en-US" dirty="0"/>
          </a:p>
        </p:txBody>
      </p:sp>
    </p:spTree>
    <p:extLst>
      <p:ext uri="{BB962C8B-B14F-4D97-AF65-F5344CB8AC3E}">
        <p14:creationId xmlns:p14="http://schemas.microsoft.com/office/powerpoint/2010/main" val="1212205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379BF9-8755-78A6-4B9B-C4A6FEC07E3B}"/>
              </a:ext>
            </a:extLst>
          </p:cNvPr>
          <p:cNvSpPr/>
          <p:nvPr userDrawn="1"/>
        </p:nvSpPr>
        <p:spPr>
          <a:xfrm>
            <a:off x="0" y="0"/>
            <a:ext cx="91440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D10E8D-FADC-2D5B-4E2D-FA7E5853F749}"/>
              </a:ext>
            </a:extLst>
          </p:cNvPr>
          <p:cNvSpPr>
            <a:spLocks noGrp="1"/>
          </p:cNvSpPr>
          <p:nvPr>
            <p:ph type="title"/>
          </p:nvPr>
        </p:nvSpPr>
        <p:spPr>
          <a:xfrm>
            <a:off x="628650" y="1"/>
            <a:ext cx="7886700" cy="1143000"/>
          </a:xfrm>
          <a:prstGeom prst="rect">
            <a:avLst/>
          </a:prstGeom>
        </p:spPr>
        <p:txBody>
          <a:bodyPr lIns="0" tIns="0" rIns="0" bIns="0" anchor="ctr" anchorCtr="0"/>
          <a:lstStyle>
            <a:lvl1pPr>
              <a:defRPr b="1" i="0">
                <a:solidFill>
                  <a:schemeClr val="bg1"/>
                </a:solidFill>
                <a:latin typeface="Bahnschrift SemiBold Condensed" panose="020B0502040204020203" pitchFamily="34" charset="0"/>
                <a:cs typeface="Bahnschrift SemiBold Condensed" panose="020B05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19793BB-F36A-5949-399F-CC4ECB0161C5}"/>
              </a:ext>
            </a:extLst>
          </p:cNvPr>
          <p:cNvSpPr>
            <a:spLocks noGrp="1"/>
          </p:cNvSpPr>
          <p:nvPr>
            <p:ph idx="1"/>
          </p:nvPr>
        </p:nvSpPr>
        <p:spPr>
          <a:xfrm>
            <a:off x="628650" y="1708879"/>
            <a:ext cx="5187534" cy="4468084"/>
          </a:xfrm>
          <a:prstGeom prst="rect">
            <a:avLst/>
          </a:prstGeom>
        </p:spPr>
        <p:txBody>
          <a:bodyPr/>
          <a:lstStyle>
            <a:lvl1pPr marL="342900" indent="-342900">
              <a:lnSpc>
                <a:spcPts val="2400"/>
              </a:lnSpc>
              <a:buFont typeface="Arial" panose="020B0604020202020204" pitchFamily="34" charset="0"/>
              <a:buChar char="•"/>
              <a:defRPr sz="2000" b="0" i="0">
                <a:solidFill>
                  <a:schemeClr val="tx1"/>
                </a:solidFill>
                <a:latin typeface="Arial Rounded MT" panose="02000506050000020004" pitchFamily="2" charset="0"/>
              </a:defRPr>
            </a:lvl1pPr>
            <a:lvl2pPr>
              <a:defRPr b="0" i="0">
                <a:solidFill>
                  <a:schemeClr val="tx1"/>
                </a:solidFill>
                <a:latin typeface="Arial Rounded MT" panose="02000506050000020004" pitchFamily="2" charset="0"/>
              </a:defRPr>
            </a:lvl2pPr>
            <a:lvl3pPr>
              <a:defRPr b="0" i="0">
                <a:solidFill>
                  <a:schemeClr val="tx1"/>
                </a:solidFill>
                <a:latin typeface="Arial Rounded MT" panose="02000506050000020004" pitchFamily="2" charset="0"/>
              </a:defRPr>
            </a:lvl3pPr>
            <a:lvl4pPr>
              <a:defRPr b="0" i="0">
                <a:solidFill>
                  <a:schemeClr val="tx1"/>
                </a:solidFill>
                <a:latin typeface="Arial Rounded MT" panose="02000506050000020004" pitchFamily="2" charset="0"/>
              </a:defRPr>
            </a:lvl4pPr>
            <a:lvl5pPr>
              <a:defRPr b="0" i="0">
                <a:solidFill>
                  <a:schemeClr val="tx1"/>
                </a:solidFill>
                <a:latin typeface="Arial Rounded MT" panose="0200050605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4A31D57-6587-187A-FD8F-FB1A0B097E53}"/>
              </a:ext>
            </a:extLst>
          </p:cNvPr>
          <p:cNvSpPr>
            <a:spLocks noGrp="1"/>
          </p:cNvSpPr>
          <p:nvPr>
            <p:ph type="ftr" sz="quarter" idx="11"/>
          </p:nvPr>
        </p:nvSpPr>
        <p:spPr>
          <a:xfrm>
            <a:off x="628650" y="6266411"/>
            <a:ext cx="2564256" cy="365125"/>
          </a:xfrm>
          <a:prstGeom prst="rect">
            <a:avLst/>
          </a:prstGeom>
        </p:spPr>
        <p:txBody>
          <a:bodyPr lIns="0" tIns="0" rIns="0" bIns="0" anchor="ctr" anchorCtr="0"/>
          <a:lstStyle>
            <a:lvl1pPr algn="l">
              <a:defRPr sz="1200">
                <a:solidFill>
                  <a:schemeClr val="tx1"/>
                </a:solidFill>
                <a:latin typeface="Arial" panose="020B0604020202020204" pitchFamily="34" charset="0"/>
                <a:cs typeface="Arial" panose="020B0604020202020204" pitchFamily="34" charset="0"/>
              </a:defRPr>
            </a:lvl1pPr>
          </a:lstStyle>
          <a:p>
            <a:r>
              <a:rPr lang="en-US" dirty="0"/>
              <a:t>Insert Client Logo or Delete</a:t>
            </a:r>
          </a:p>
        </p:txBody>
      </p:sp>
      <p:cxnSp>
        <p:nvCxnSpPr>
          <p:cNvPr id="9" name="Straight Connector 8">
            <a:extLst>
              <a:ext uri="{FF2B5EF4-FFF2-40B4-BE49-F238E27FC236}">
                <a16:creationId xmlns:a16="http://schemas.microsoft.com/office/drawing/2014/main" id="{7F39DF6E-1306-AADD-FD3D-AA0176A1F893}"/>
              </a:ext>
            </a:extLst>
          </p:cNvPr>
          <p:cNvCxnSpPr>
            <a:cxnSpLocks/>
          </p:cNvCxnSpPr>
          <p:nvPr userDrawn="1"/>
        </p:nvCxnSpPr>
        <p:spPr>
          <a:xfrm>
            <a:off x="8097079" y="6357533"/>
            <a:ext cx="0" cy="18288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white logo&#10;&#10;Description automatically generated with low confidence">
            <a:extLst>
              <a:ext uri="{FF2B5EF4-FFF2-40B4-BE49-F238E27FC236}">
                <a16:creationId xmlns:a16="http://schemas.microsoft.com/office/drawing/2014/main" id="{B5744AE8-47C1-4EA7-ADCE-A83A1F10CD12}"/>
              </a:ext>
            </a:extLst>
          </p:cNvPr>
          <p:cNvPicPr>
            <a:picLocks noChangeAspect="1"/>
          </p:cNvPicPr>
          <p:nvPr userDrawn="1"/>
        </p:nvPicPr>
        <p:blipFill>
          <a:blip r:embed="rId2"/>
          <a:stretch>
            <a:fillRect/>
          </a:stretch>
        </p:blipFill>
        <p:spPr>
          <a:xfrm>
            <a:off x="6993838" y="6241543"/>
            <a:ext cx="914400" cy="298870"/>
          </a:xfrm>
          <a:prstGeom prst="rect">
            <a:avLst/>
          </a:prstGeom>
        </p:spPr>
      </p:pic>
      <p:sp>
        <p:nvSpPr>
          <p:cNvPr id="10" name="Slide Number Placeholder 1">
            <a:extLst>
              <a:ext uri="{FF2B5EF4-FFF2-40B4-BE49-F238E27FC236}">
                <a16:creationId xmlns:a16="http://schemas.microsoft.com/office/drawing/2014/main" id="{590F0DF2-FC9A-3F15-28AD-7F2BAACA07E2}"/>
              </a:ext>
            </a:extLst>
          </p:cNvPr>
          <p:cNvSpPr>
            <a:spLocks noGrp="1"/>
          </p:cNvSpPr>
          <p:nvPr>
            <p:ph type="sldNum" sz="quarter" idx="4"/>
          </p:nvPr>
        </p:nvSpPr>
        <p:spPr>
          <a:xfrm>
            <a:off x="6858000" y="6258029"/>
            <a:ext cx="1657350" cy="365125"/>
          </a:xfrm>
          <a:prstGeom prst="rect">
            <a:avLst/>
          </a:prstGeom>
        </p:spPr>
        <p:txBody>
          <a:bodyPr vert="horz" lIns="0" tIns="0" rIns="0" bIns="0" rtlCol="0" anchor="ctr"/>
          <a:lstStyle>
            <a:lvl1pPr algn="r">
              <a:defRPr sz="1400" b="1" i="0">
                <a:solidFill>
                  <a:schemeClr val="tx1"/>
                </a:solidFill>
                <a:latin typeface="Arial Rounded MT" panose="02000506050000020004" pitchFamily="2" charset="0"/>
              </a:defRPr>
            </a:lvl1pPr>
          </a:lstStyle>
          <a:p>
            <a:fld id="{7E8C8E21-690E-BB44-B83F-1FA4760CE5C6}" type="slidenum">
              <a:rPr lang="en-US" smtClean="0"/>
              <a:pPr/>
              <a:t>‹#›</a:t>
            </a:fld>
            <a:endParaRPr lang="en-US" dirty="0"/>
          </a:p>
        </p:txBody>
      </p:sp>
    </p:spTree>
    <p:extLst>
      <p:ext uri="{BB962C8B-B14F-4D97-AF65-F5344CB8AC3E}">
        <p14:creationId xmlns:p14="http://schemas.microsoft.com/office/powerpoint/2010/main" val="3662923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Media Placeholder 7">
            <a:extLst>
              <a:ext uri="{FF2B5EF4-FFF2-40B4-BE49-F238E27FC236}">
                <a16:creationId xmlns:a16="http://schemas.microsoft.com/office/drawing/2014/main" id="{F8F89F3C-03A6-2710-4053-43B21F7BC519}"/>
              </a:ext>
            </a:extLst>
          </p:cNvPr>
          <p:cNvSpPr>
            <a:spLocks noGrp="1"/>
          </p:cNvSpPr>
          <p:nvPr>
            <p:ph type="media" sz="quarter" idx="13"/>
          </p:nvPr>
        </p:nvSpPr>
        <p:spPr>
          <a:xfrm>
            <a:off x="628650" y="1708878"/>
            <a:ext cx="7886700" cy="4234721"/>
          </a:xfrm>
          <a:prstGeom prst="rect">
            <a:avLst/>
          </a:prstGeom>
        </p:spPr>
        <p:txBody>
          <a:bodyPr/>
          <a:lstStyle/>
          <a:p>
            <a:endParaRPr lang="en-US" dirty="0"/>
          </a:p>
        </p:txBody>
      </p:sp>
      <p:sp>
        <p:nvSpPr>
          <p:cNvPr id="7" name="Rectangle 6">
            <a:extLst>
              <a:ext uri="{FF2B5EF4-FFF2-40B4-BE49-F238E27FC236}">
                <a16:creationId xmlns:a16="http://schemas.microsoft.com/office/drawing/2014/main" id="{C3379BF9-8755-78A6-4B9B-C4A6FEC07E3B}"/>
              </a:ext>
            </a:extLst>
          </p:cNvPr>
          <p:cNvSpPr/>
          <p:nvPr userDrawn="1"/>
        </p:nvSpPr>
        <p:spPr>
          <a:xfrm>
            <a:off x="0" y="0"/>
            <a:ext cx="91440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D10E8D-FADC-2D5B-4E2D-FA7E5853F749}"/>
              </a:ext>
            </a:extLst>
          </p:cNvPr>
          <p:cNvSpPr>
            <a:spLocks noGrp="1"/>
          </p:cNvSpPr>
          <p:nvPr>
            <p:ph type="title"/>
          </p:nvPr>
        </p:nvSpPr>
        <p:spPr>
          <a:xfrm>
            <a:off x="628650" y="1"/>
            <a:ext cx="7886700" cy="1143000"/>
          </a:xfrm>
          <a:prstGeom prst="rect">
            <a:avLst/>
          </a:prstGeom>
        </p:spPr>
        <p:txBody>
          <a:bodyPr lIns="0" tIns="0" rIns="0" bIns="0" anchor="ctr" anchorCtr="0"/>
          <a:lstStyle>
            <a:lvl1pPr>
              <a:defRPr b="1" i="0">
                <a:solidFill>
                  <a:schemeClr val="bg1"/>
                </a:solidFill>
                <a:latin typeface="Bahnschrift SemiBold Condensed" panose="020B0502040204020203" pitchFamily="34" charset="0"/>
                <a:cs typeface="Bahnschrift SemiBold Condensed" panose="020B0502040204020203" pitchFamily="34" charset="0"/>
              </a:defRPr>
            </a:lvl1pPr>
          </a:lstStyle>
          <a:p>
            <a:r>
              <a:rPr lang="en-US"/>
              <a:t>Click to edit Master title style</a:t>
            </a:r>
          </a:p>
        </p:txBody>
      </p:sp>
      <p:sp>
        <p:nvSpPr>
          <p:cNvPr id="5" name="Footer Placeholder 4">
            <a:extLst>
              <a:ext uri="{FF2B5EF4-FFF2-40B4-BE49-F238E27FC236}">
                <a16:creationId xmlns:a16="http://schemas.microsoft.com/office/drawing/2014/main" id="{34A31D57-6587-187A-FD8F-FB1A0B097E53}"/>
              </a:ext>
            </a:extLst>
          </p:cNvPr>
          <p:cNvSpPr>
            <a:spLocks noGrp="1"/>
          </p:cNvSpPr>
          <p:nvPr>
            <p:ph type="ftr" sz="quarter" idx="11"/>
          </p:nvPr>
        </p:nvSpPr>
        <p:spPr>
          <a:xfrm>
            <a:off x="628650" y="6266411"/>
            <a:ext cx="2564256" cy="365125"/>
          </a:xfrm>
          <a:prstGeom prst="rect">
            <a:avLst/>
          </a:prstGeom>
        </p:spPr>
        <p:txBody>
          <a:bodyPr lIns="0" tIns="0" rIns="0" bIns="0" anchor="ctr" anchorCtr="0"/>
          <a:lstStyle>
            <a:lvl1pPr algn="l">
              <a:defRPr sz="1200">
                <a:solidFill>
                  <a:schemeClr val="tx1"/>
                </a:solidFill>
                <a:latin typeface="Arial" panose="020B0604020202020204" pitchFamily="34" charset="0"/>
                <a:cs typeface="Arial" panose="020B0604020202020204" pitchFamily="34" charset="0"/>
              </a:defRPr>
            </a:lvl1pPr>
          </a:lstStyle>
          <a:p>
            <a:r>
              <a:rPr lang="en-US" dirty="0"/>
              <a:t>Insert Client Logo or Delete</a:t>
            </a:r>
          </a:p>
        </p:txBody>
      </p:sp>
      <p:cxnSp>
        <p:nvCxnSpPr>
          <p:cNvPr id="9" name="Straight Connector 8">
            <a:extLst>
              <a:ext uri="{FF2B5EF4-FFF2-40B4-BE49-F238E27FC236}">
                <a16:creationId xmlns:a16="http://schemas.microsoft.com/office/drawing/2014/main" id="{7F39DF6E-1306-AADD-FD3D-AA0176A1F893}"/>
              </a:ext>
            </a:extLst>
          </p:cNvPr>
          <p:cNvCxnSpPr>
            <a:cxnSpLocks/>
          </p:cNvCxnSpPr>
          <p:nvPr userDrawn="1"/>
        </p:nvCxnSpPr>
        <p:spPr>
          <a:xfrm>
            <a:off x="8097079" y="6357533"/>
            <a:ext cx="0" cy="18288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white logo&#10;&#10;Description automatically generated with low confidence">
            <a:extLst>
              <a:ext uri="{FF2B5EF4-FFF2-40B4-BE49-F238E27FC236}">
                <a16:creationId xmlns:a16="http://schemas.microsoft.com/office/drawing/2014/main" id="{B5744AE8-47C1-4EA7-ADCE-A83A1F10CD12}"/>
              </a:ext>
            </a:extLst>
          </p:cNvPr>
          <p:cNvPicPr>
            <a:picLocks noChangeAspect="1"/>
          </p:cNvPicPr>
          <p:nvPr userDrawn="1"/>
        </p:nvPicPr>
        <p:blipFill>
          <a:blip r:embed="rId2"/>
          <a:stretch>
            <a:fillRect/>
          </a:stretch>
        </p:blipFill>
        <p:spPr>
          <a:xfrm>
            <a:off x="6993838" y="6241543"/>
            <a:ext cx="914400" cy="298870"/>
          </a:xfrm>
          <a:prstGeom prst="rect">
            <a:avLst/>
          </a:prstGeom>
        </p:spPr>
      </p:pic>
      <p:sp>
        <p:nvSpPr>
          <p:cNvPr id="10" name="Slide Number Placeholder 1">
            <a:extLst>
              <a:ext uri="{FF2B5EF4-FFF2-40B4-BE49-F238E27FC236}">
                <a16:creationId xmlns:a16="http://schemas.microsoft.com/office/drawing/2014/main" id="{590F0DF2-FC9A-3F15-28AD-7F2BAACA07E2}"/>
              </a:ext>
            </a:extLst>
          </p:cNvPr>
          <p:cNvSpPr>
            <a:spLocks noGrp="1"/>
          </p:cNvSpPr>
          <p:nvPr>
            <p:ph type="sldNum" sz="quarter" idx="4"/>
          </p:nvPr>
        </p:nvSpPr>
        <p:spPr>
          <a:xfrm>
            <a:off x="6858000" y="6258029"/>
            <a:ext cx="1657350" cy="365125"/>
          </a:xfrm>
          <a:prstGeom prst="rect">
            <a:avLst/>
          </a:prstGeom>
        </p:spPr>
        <p:txBody>
          <a:bodyPr vert="horz" lIns="0" tIns="0" rIns="0" bIns="0" rtlCol="0" anchor="ctr"/>
          <a:lstStyle>
            <a:lvl1pPr algn="r">
              <a:defRPr sz="1400" b="1" i="0">
                <a:solidFill>
                  <a:schemeClr val="tx1"/>
                </a:solidFill>
                <a:latin typeface="Arial Rounded MT" panose="02000506050000020004" pitchFamily="2" charset="0"/>
              </a:defRPr>
            </a:lvl1pPr>
          </a:lstStyle>
          <a:p>
            <a:fld id="{7E8C8E21-690E-BB44-B83F-1FA4760CE5C6}" type="slidenum">
              <a:rPr lang="en-US" smtClean="0"/>
              <a:pPr/>
              <a:t>‹#›</a:t>
            </a:fld>
            <a:endParaRPr lang="en-US" dirty="0"/>
          </a:p>
        </p:txBody>
      </p:sp>
    </p:spTree>
    <p:extLst>
      <p:ext uri="{BB962C8B-B14F-4D97-AF65-F5344CB8AC3E}">
        <p14:creationId xmlns:p14="http://schemas.microsoft.com/office/powerpoint/2010/main" val="392873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2.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375DDE37-D25F-DC66-9FB7-96BA8F30467E}"/>
              </a:ext>
            </a:extLst>
          </p:cNvPr>
          <p:cNvSpPr>
            <a:spLocks noGrp="1"/>
          </p:cNvSpPr>
          <p:nvPr>
            <p:ph type="sldNum" sz="quarter" idx="4"/>
          </p:nvPr>
        </p:nvSpPr>
        <p:spPr>
          <a:xfrm>
            <a:off x="6858000" y="6258029"/>
            <a:ext cx="1656413" cy="365125"/>
          </a:xfrm>
          <a:prstGeom prst="rect">
            <a:avLst/>
          </a:prstGeom>
        </p:spPr>
        <p:txBody>
          <a:bodyPr vert="horz" lIns="0" tIns="0" rIns="0" bIns="0" rtlCol="0" anchor="ctr"/>
          <a:lstStyle>
            <a:lvl1pPr algn="r">
              <a:defRPr sz="1400" b="1" i="0">
                <a:solidFill>
                  <a:schemeClr val="tx1"/>
                </a:solidFill>
                <a:latin typeface="Arial Rounded MT" panose="02000506050000020004" pitchFamily="2" charset="0"/>
              </a:defRPr>
            </a:lvl1pPr>
          </a:lstStyle>
          <a:p>
            <a:fld id="{7E8C8E21-690E-BB44-B83F-1FA4760CE5C6}" type="slidenum">
              <a:rPr lang="en-US" smtClean="0"/>
              <a:pPr/>
              <a:t>‹#›</a:t>
            </a:fld>
            <a:endParaRPr lang="en-US" dirty="0"/>
          </a:p>
        </p:txBody>
      </p:sp>
      <p:sp>
        <p:nvSpPr>
          <p:cNvPr id="8" name="Footer Placeholder 4">
            <a:extLst>
              <a:ext uri="{FF2B5EF4-FFF2-40B4-BE49-F238E27FC236}">
                <a16:creationId xmlns:a16="http://schemas.microsoft.com/office/drawing/2014/main" id="{C576D219-C35B-DA4D-A43F-B6D35F5D2151}"/>
              </a:ext>
            </a:extLst>
          </p:cNvPr>
          <p:cNvSpPr>
            <a:spLocks noGrp="1"/>
          </p:cNvSpPr>
          <p:nvPr>
            <p:ph type="ftr" sz="quarter" idx="3"/>
          </p:nvPr>
        </p:nvSpPr>
        <p:spPr>
          <a:xfrm>
            <a:off x="629587" y="6257665"/>
            <a:ext cx="2564256" cy="365125"/>
          </a:xfrm>
          <a:prstGeom prst="rect">
            <a:avLst/>
          </a:prstGeom>
        </p:spPr>
        <p:txBody>
          <a:bodyPr lIns="0" tIns="0" rIns="0" bIns="0" anchor="ctr" anchorCtr="0"/>
          <a:lstStyle>
            <a:lvl1pPr algn="l">
              <a:defRPr sz="1200">
                <a:solidFill>
                  <a:schemeClr val="tx1"/>
                </a:solidFill>
                <a:latin typeface="Arial" panose="020B0604020202020204" pitchFamily="34" charset="0"/>
                <a:cs typeface="Arial" panose="020B0604020202020204" pitchFamily="34" charset="0"/>
              </a:defRPr>
            </a:lvl1pPr>
          </a:lstStyle>
          <a:p>
            <a:r>
              <a:rPr lang="en-US" dirty="0"/>
              <a:t>Insert Client Logo or Delete</a:t>
            </a:r>
          </a:p>
        </p:txBody>
      </p:sp>
    </p:spTree>
    <p:extLst>
      <p:ext uri="{BB962C8B-B14F-4D97-AF65-F5344CB8AC3E}">
        <p14:creationId xmlns:p14="http://schemas.microsoft.com/office/powerpoint/2010/main" val="3552712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8" r:id="rId4"/>
    <p:sldLayoutId id="2147483669" r:id="rId5"/>
    <p:sldLayoutId id="2147483666" r:id="rId6"/>
    <p:sldLayoutId id="2147483663" r:id="rId7"/>
    <p:sldLayoutId id="2147483667" r:id="rId8"/>
    <p:sldLayoutId id="2147483664" r:id="rId9"/>
    <p:sldLayoutId id="2147483670" r:id="rId10"/>
    <p:sldLayoutId id="2147483665" r:id="rId11"/>
    <p:sldLayoutId id="2147483671" r:id="rId12"/>
    <p:sldLayoutId id="2147483672" r:id="rId13"/>
    <p:sldLayoutId id="2147483673" r:id="rId14"/>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4FB585-DD05-31B9-ABF7-28869592149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983E16-D68C-9A97-D89B-327110DD33A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A8F330-9B1F-ECFD-0030-8FD9E273AA5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32AFD0DE-4920-1E25-C83D-15C8B1E86FF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Insert Client Logo or Delete</a:t>
            </a:r>
          </a:p>
        </p:txBody>
      </p:sp>
      <p:sp>
        <p:nvSpPr>
          <p:cNvPr id="6" name="Slide Number Placeholder 5">
            <a:extLst>
              <a:ext uri="{FF2B5EF4-FFF2-40B4-BE49-F238E27FC236}">
                <a16:creationId xmlns:a16="http://schemas.microsoft.com/office/drawing/2014/main" id="{CF475714-6A65-5E2D-662A-DEBF27EF79C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CAB99-8807-2F4C-BF62-E96633846CF8}" type="slidenum">
              <a:t>‹#›</a:t>
            </a:fld>
            <a:endParaRPr lang="en-US" dirty="0"/>
          </a:p>
        </p:txBody>
      </p:sp>
    </p:spTree>
    <p:extLst>
      <p:ext uri="{BB962C8B-B14F-4D97-AF65-F5344CB8AC3E}">
        <p14:creationId xmlns:p14="http://schemas.microsoft.com/office/powerpoint/2010/main" val="3045786167"/>
      </p:ext>
    </p:extLst>
  </p:cSld>
  <p:clrMap bg1="lt1" tx1="dk1" bg2="lt2" tx2="dk2" accent1="accent1" accent2="accent2" accent3="accent3" accent4="accent4" accent5="accent5" accent6="accent6" hlink="hlink" folHlink="folHlink"/>
  <p:sldLayoutIdLst>
    <p:sldLayoutId id="2147483662" r:id="rId1"/>
    <p:sldLayoutId id="2147483675" r:id="rId2"/>
    <p:sldLayoutId id="2147483676" r:id="rId3"/>
    <p:sldLayoutId id="2147483674"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32BD6A-8BF3-CC08-AE69-F1C65F3E8ADB}"/>
              </a:ext>
            </a:extLst>
          </p:cNvPr>
          <p:cNvSpPr>
            <a:spLocks noGrp="1"/>
          </p:cNvSpPr>
          <p:nvPr>
            <p:ph type="ctrTitle"/>
          </p:nvPr>
        </p:nvSpPr>
        <p:spPr/>
        <p:txBody>
          <a:bodyPr/>
          <a:lstStyle/>
          <a:p>
            <a:r>
              <a:rPr lang="en-US" dirty="0"/>
              <a:t>Federal Offshore BOEM/BSEE Governmental Update</a:t>
            </a:r>
          </a:p>
        </p:txBody>
      </p:sp>
      <p:sp>
        <p:nvSpPr>
          <p:cNvPr id="5" name="Subtitle 4">
            <a:extLst>
              <a:ext uri="{FF2B5EF4-FFF2-40B4-BE49-F238E27FC236}">
                <a16:creationId xmlns:a16="http://schemas.microsoft.com/office/drawing/2014/main" id="{FEE6CAD9-2413-045E-68D7-B9196B1BE1CB}"/>
              </a:ext>
            </a:extLst>
          </p:cNvPr>
          <p:cNvSpPr>
            <a:spLocks noGrp="1"/>
          </p:cNvSpPr>
          <p:nvPr>
            <p:ph type="subTitle" idx="1"/>
          </p:nvPr>
        </p:nvSpPr>
        <p:spPr/>
        <p:txBody>
          <a:bodyPr>
            <a:normAutofit lnSpcReduction="10000"/>
          </a:bodyPr>
          <a:lstStyle/>
          <a:p>
            <a:r>
              <a:rPr lang="en-US" dirty="0"/>
              <a:t>Jana Grauberger</a:t>
            </a:r>
          </a:p>
          <a:p>
            <a:r>
              <a:rPr lang="en-US" dirty="0"/>
              <a:t>Shareholder, Liskow &amp; Lewis</a:t>
            </a:r>
          </a:p>
          <a:p>
            <a:endParaRPr lang="en-US" dirty="0"/>
          </a:p>
        </p:txBody>
      </p:sp>
    </p:spTree>
    <p:extLst>
      <p:ext uri="{BB962C8B-B14F-4D97-AF65-F5344CB8AC3E}">
        <p14:creationId xmlns:p14="http://schemas.microsoft.com/office/powerpoint/2010/main" val="2889217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89EC671-E445-E046-FFA6-06DCDB07ED32}"/>
              </a:ext>
            </a:extLst>
          </p:cNvPr>
          <p:cNvSpPr txBox="1"/>
          <p:nvPr/>
        </p:nvSpPr>
        <p:spPr>
          <a:xfrm>
            <a:off x="4856813" y="1558977"/>
            <a:ext cx="3658537" cy="2743200"/>
          </a:xfrm>
          <a:prstGeom prst="rect">
            <a:avLst/>
          </a:prstGeom>
          <a:noFill/>
        </p:spPr>
        <p:txBody>
          <a:bodyPr wrap="square" rtlCol="0" anchor="ctr" anchorCtr="0">
            <a:noAutofit/>
          </a:bodyPr>
          <a:lstStyle/>
          <a:p>
            <a:r>
              <a:rPr lang="en-US" sz="3000" b="1" dirty="0">
                <a:solidFill>
                  <a:schemeClr val="bg1"/>
                </a:solidFill>
                <a:latin typeface="Bahnschrift SemiBold Condensed" panose="020B0502040204020203" pitchFamily="34" charset="0"/>
              </a:rPr>
              <a:t>THANK YOU</a:t>
            </a:r>
          </a:p>
          <a:p>
            <a:pPr>
              <a:spcAft>
                <a:spcPts val="1200"/>
              </a:spcAft>
            </a:pPr>
            <a:r>
              <a:rPr lang="en-US" sz="1400" dirty="0">
                <a:solidFill>
                  <a:schemeClr val="bg1"/>
                </a:solidFill>
                <a:latin typeface="Arial Rounded MT" panose="02000506050000020004" pitchFamily="2" charset="0"/>
              </a:rPr>
              <a:t>FOR YOUR TIME AND CONSIDERATION</a:t>
            </a:r>
          </a:p>
          <a:p>
            <a:r>
              <a:rPr lang="en-US" sz="2000" b="1" dirty="0">
                <a:solidFill>
                  <a:schemeClr val="bg1"/>
                </a:solidFill>
                <a:latin typeface="Arial Rounded MT" panose="02000506050000020004" pitchFamily="2" charset="0"/>
              </a:rPr>
              <a:t>Jana Grauberger</a:t>
            </a:r>
          </a:p>
          <a:p>
            <a:r>
              <a:rPr lang="en-US" sz="1600" dirty="0">
                <a:solidFill>
                  <a:schemeClr val="bg1"/>
                </a:solidFill>
                <a:latin typeface="Arial Rounded MT" panose="02000506050000020004" pitchFamily="2" charset="0"/>
              </a:rPr>
              <a:t>jlgrauberger@liskow.com </a:t>
            </a:r>
          </a:p>
          <a:p>
            <a:r>
              <a:rPr lang="en-US" sz="1600" dirty="0">
                <a:solidFill>
                  <a:schemeClr val="bg1"/>
                </a:solidFill>
                <a:latin typeface="Arial Rounded MT" panose="02000506050000020004" pitchFamily="2" charset="0"/>
              </a:rPr>
              <a:t>713.651.2906</a:t>
            </a:r>
          </a:p>
        </p:txBody>
      </p:sp>
      <p:sp>
        <p:nvSpPr>
          <p:cNvPr id="2" name="Slide Number Placeholder 1">
            <a:extLst>
              <a:ext uri="{FF2B5EF4-FFF2-40B4-BE49-F238E27FC236}">
                <a16:creationId xmlns:a16="http://schemas.microsoft.com/office/drawing/2014/main" id="{C8CF7CF4-9032-38D9-A338-E80B8A0545B1}"/>
              </a:ext>
            </a:extLst>
          </p:cNvPr>
          <p:cNvSpPr>
            <a:spLocks noGrp="1"/>
          </p:cNvSpPr>
          <p:nvPr>
            <p:ph type="sldNum" sz="quarter" idx="4"/>
          </p:nvPr>
        </p:nvSpPr>
        <p:spPr/>
        <p:txBody>
          <a:bodyPr/>
          <a:lstStyle/>
          <a:p>
            <a:fld id="{7E8C8E21-690E-BB44-B83F-1FA4760CE5C6}" type="slidenum">
              <a:rPr lang="en-US" smtClean="0"/>
              <a:pPr/>
              <a:t>10</a:t>
            </a:fld>
            <a:endParaRPr lang="en-US" dirty="0"/>
          </a:p>
        </p:txBody>
      </p:sp>
      <p:sp>
        <p:nvSpPr>
          <p:cNvPr id="4" name="Footer Placeholder 3">
            <a:extLst>
              <a:ext uri="{FF2B5EF4-FFF2-40B4-BE49-F238E27FC236}">
                <a16:creationId xmlns:a16="http://schemas.microsoft.com/office/drawing/2014/main" id="{36DA69ED-6951-06FE-EDF4-60183311E20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46040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C62487-57F2-2FF1-1A62-69D965ACF861}"/>
              </a:ext>
            </a:extLst>
          </p:cNvPr>
          <p:cNvSpPr>
            <a:spLocks noGrp="1"/>
          </p:cNvSpPr>
          <p:nvPr>
            <p:ph type="title"/>
          </p:nvPr>
        </p:nvSpPr>
        <p:spPr/>
        <p:txBody>
          <a:bodyPr/>
          <a:lstStyle/>
          <a:p>
            <a:r>
              <a:rPr lang="en-US" dirty="0"/>
              <a:t>Federal Offshore Leasing Program</a:t>
            </a:r>
          </a:p>
        </p:txBody>
      </p:sp>
      <p:sp>
        <p:nvSpPr>
          <p:cNvPr id="3" name="Content Placeholder 2">
            <a:extLst>
              <a:ext uri="{FF2B5EF4-FFF2-40B4-BE49-F238E27FC236}">
                <a16:creationId xmlns:a16="http://schemas.microsoft.com/office/drawing/2014/main" id="{69E80952-61B4-A656-94CD-0F1F1C812040}"/>
              </a:ext>
            </a:extLst>
          </p:cNvPr>
          <p:cNvSpPr>
            <a:spLocks noGrp="1"/>
          </p:cNvSpPr>
          <p:nvPr>
            <p:ph idx="1"/>
          </p:nvPr>
        </p:nvSpPr>
        <p:spPr>
          <a:prstGeom prst="rect">
            <a:avLst/>
          </a:prstGeom>
        </p:spPr>
        <p:txBody>
          <a:bodyPr/>
          <a:lstStyle/>
          <a:p>
            <a:pPr marL="0" indent="0">
              <a:lnSpc>
                <a:spcPts val="2400"/>
              </a:lnSpc>
              <a:buNone/>
            </a:pPr>
            <a:r>
              <a:rPr lang="en-US" sz="2000" b="1" dirty="0"/>
              <a:t>Outer Continental Shelf Lands Act – Five-Year Leasing Programs</a:t>
            </a:r>
          </a:p>
          <a:p>
            <a:pPr marL="0" indent="0">
              <a:lnSpc>
                <a:spcPts val="2400"/>
              </a:lnSpc>
              <a:buNone/>
            </a:pPr>
            <a:endParaRPr lang="en-US" sz="2000" dirty="0"/>
          </a:p>
          <a:p>
            <a:pPr marL="0" indent="0">
              <a:lnSpc>
                <a:spcPts val="2400"/>
              </a:lnSpc>
              <a:buNone/>
            </a:pPr>
            <a:r>
              <a:rPr lang="en-US" sz="2000" dirty="0"/>
              <a:t>“</a:t>
            </a:r>
            <a:r>
              <a:rPr lang="en-US" sz="2000" i="1" dirty="0"/>
              <a:t>The Secretary … shall prepare and periodically revise[] and maintain an oil and gas leasing program to implement the policies of this Act.  </a:t>
            </a:r>
            <a:r>
              <a:rPr lang="en-US" sz="2000" dirty="0"/>
              <a:t>The leasing program shall consist of a schedule of proposed lease sales indicatin</a:t>
            </a:r>
            <a:r>
              <a:rPr lang="en-US" dirty="0"/>
              <a:t>g, as precisely as possible, the size, timing, and location of leasing activity which [the Secretary] determines will best meet national energy needs for the five-year period following its approval or reapproval.” </a:t>
            </a:r>
          </a:p>
          <a:p>
            <a:pPr marL="0" indent="0">
              <a:lnSpc>
                <a:spcPts val="2400"/>
              </a:lnSpc>
              <a:buNone/>
            </a:pPr>
            <a:r>
              <a:rPr lang="en-US" sz="2000" dirty="0"/>
              <a:t>43 U.S.C.</a:t>
            </a:r>
            <a:r>
              <a:rPr lang="en-US" dirty="0"/>
              <a:t> 1344</a:t>
            </a:r>
            <a:endParaRPr lang="en-US" sz="2000" dirty="0"/>
          </a:p>
        </p:txBody>
      </p:sp>
      <p:sp>
        <p:nvSpPr>
          <p:cNvPr id="2" name="Slide Number Placeholder 1">
            <a:extLst>
              <a:ext uri="{FF2B5EF4-FFF2-40B4-BE49-F238E27FC236}">
                <a16:creationId xmlns:a16="http://schemas.microsoft.com/office/drawing/2014/main" id="{D3232071-BC4F-DB59-5A00-5B39FE8CEDE2}"/>
              </a:ext>
            </a:extLst>
          </p:cNvPr>
          <p:cNvSpPr>
            <a:spLocks noGrp="1"/>
          </p:cNvSpPr>
          <p:nvPr>
            <p:ph type="sldNum" sz="quarter" idx="4"/>
          </p:nvPr>
        </p:nvSpPr>
        <p:spPr/>
        <p:txBody>
          <a:bodyPr/>
          <a:lstStyle/>
          <a:p>
            <a:fld id="{7E8C8E21-690E-BB44-B83F-1FA4760CE5C6}" type="slidenum">
              <a:rPr lang="en-US" smtClean="0"/>
              <a:pPr/>
              <a:t>2</a:t>
            </a:fld>
            <a:endParaRPr lang="en-US" dirty="0"/>
          </a:p>
        </p:txBody>
      </p:sp>
      <p:sp>
        <p:nvSpPr>
          <p:cNvPr id="5" name="Footer Placeholder 4">
            <a:extLst>
              <a:ext uri="{FF2B5EF4-FFF2-40B4-BE49-F238E27FC236}">
                <a16:creationId xmlns:a16="http://schemas.microsoft.com/office/drawing/2014/main" id="{2F280C33-3EB9-4A17-ACB4-6EB89F61AF7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63765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BBE41-0F3B-4F5A-33A6-1B7EF6A64AB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390536E-F31F-9E69-FD6D-353C8C39E15F}"/>
              </a:ext>
            </a:extLst>
          </p:cNvPr>
          <p:cNvSpPr>
            <a:spLocks noGrp="1"/>
          </p:cNvSpPr>
          <p:nvPr>
            <p:ph type="title"/>
          </p:nvPr>
        </p:nvSpPr>
        <p:spPr/>
        <p:txBody>
          <a:bodyPr/>
          <a:lstStyle/>
          <a:p>
            <a:r>
              <a:rPr lang="en-US" dirty="0"/>
              <a:t>Federal Offshore Leasing Program</a:t>
            </a:r>
          </a:p>
        </p:txBody>
      </p:sp>
      <p:sp>
        <p:nvSpPr>
          <p:cNvPr id="3" name="Content Placeholder 2">
            <a:extLst>
              <a:ext uri="{FF2B5EF4-FFF2-40B4-BE49-F238E27FC236}">
                <a16:creationId xmlns:a16="http://schemas.microsoft.com/office/drawing/2014/main" id="{029AB9A0-02B5-609B-422E-39832CEBA4B0}"/>
              </a:ext>
            </a:extLst>
          </p:cNvPr>
          <p:cNvSpPr>
            <a:spLocks noGrp="1"/>
          </p:cNvSpPr>
          <p:nvPr>
            <p:ph idx="1"/>
          </p:nvPr>
        </p:nvSpPr>
        <p:spPr>
          <a:prstGeom prst="rect">
            <a:avLst/>
          </a:prstGeom>
        </p:spPr>
        <p:txBody>
          <a:bodyPr/>
          <a:lstStyle/>
          <a:p>
            <a:pPr marL="0" indent="0">
              <a:lnSpc>
                <a:spcPts val="2400"/>
              </a:lnSpc>
              <a:buNone/>
            </a:pPr>
            <a:r>
              <a:rPr lang="en-US" sz="2000" b="1" dirty="0"/>
              <a:t>Outer Continental Shelf Lands Act – Five-Year Leasing Program</a:t>
            </a:r>
          </a:p>
          <a:p>
            <a:pPr>
              <a:lnSpc>
                <a:spcPts val="2400"/>
              </a:lnSpc>
            </a:pPr>
            <a:r>
              <a:rPr lang="en-US" sz="2000" dirty="0"/>
              <a:t>June 2022 – 2017-2022 Program expired (lapse in Five-Year Programs)</a:t>
            </a:r>
          </a:p>
          <a:p>
            <a:pPr>
              <a:lnSpc>
                <a:spcPts val="2400"/>
              </a:lnSpc>
            </a:pPr>
            <a:r>
              <a:rPr lang="en-US" dirty="0"/>
              <a:t>July 2022 – 2024-2029 Proposed Program (proposed maximum of 11 OCS sales)</a:t>
            </a:r>
            <a:endParaRPr lang="en-US" sz="2000" dirty="0"/>
          </a:p>
          <a:p>
            <a:pPr>
              <a:lnSpc>
                <a:spcPts val="2400"/>
              </a:lnSpc>
            </a:pPr>
            <a:r>
              <a:rPr lang="en-US" sz="2000" dirty="0"/>
              <a:t>December 2023 – 2024-2029 Program approved (includes schedule of 3 offshore lease sales – 2025, 2027, 2029)</a:t>
            </a:r>
          </a:p>
          <a:p>
            <a:pPr>
              <a:lnSpc>
                <a:spcPts val="2400"/>
              </a:lnSpc>
            </a:pPr>
            <a:r>
              <a:rPr lang="en-US" i="1" dirty="0"/>
              <a:t>API v. U.S. Dep’t of Interior</a:t>
            </a:r>
            <a:r>
              <a:rPr lang="en-US" dirty="0"/>
              <a:t>, No. 24-1023 (D.C. Cir. </a:t>
            </a:r>
            <a:r>
              <a:rPr lang="en-US" i="1" dirty="0"/>
              <a:t>filed</a:t>
            </a:r>
            <a:r>
              <a:rPr lang="en-US" dirty="0"/>
              <a:t> Feb. 12, 2024) (challenging 2024-2029 program)</a:t>
            </a:r>
          </a:p>
          <a:p>
            <a:pPr>
              <a:lnSpc>
                <a:spcPts val="2400"/>
              </a:lnSpc>
            </a:pPr>
            <a:r>
              <a:rPr lang="en-US" dirty="0"/>
              <a:t>Potential legislation requiring more frequent lease sales?</a:t>
            </a:r>
          </a:p>
          <a:p>
            <a:pPr>
              <a:lnSpc>
                <a:spcPts val="2400"/>
              </a:lnSpc>
            </a:pPr>
            <a:r>
              <a:rPr lang="en-US" sz="2000" dirty="0"/>
              <a:t>Potential new or revised Program?</a:t>
            </a:r>
          </a:p>
        </p:txBody>
      </p:sp>
      <p:sp>
        <p:nvSpPr>
          <p:cNvPr id="2" name="Slide Number Placeholder 1">
            <a:extLst>
              <a:ext uri="{FF2B5EF4-FFF2-40B4-BE49-F238E27FC236}">
                <a16:creationId xmlns:a16="http://schemas.microsoft.com/office/drawing/2014/main" id="{0BF4F437-02E7-C104-50EC-561027C5A7A1}"/>
              </a:ext>
            </a:extLst>
          </p:cNvPr>
          <p:cNvSpPr>
            <a:spLocks noGrp="1"/>
          </p:cNvSpPr>
          <p:nvPr>
            <p:ph type="sldNum" sz="quarter" idx="4"/>
          </p:nvPr>
        </p:nvSpPr>
        <p:spPr/>
        <p:txBody>
          <a:bodyPr/>
          <a:lstStyle/>
          <a:p>
            <a:fld id="{7E8C8E21-690E-BB44-B83F-1FA4760CE5C6}" type="slidenum">
              <a:rPr lang="en-US" smtClean="0"/>
              <a:pPr/>
              <a:t>3</a:t>
            </a:fld>
            <a:endParaRPr lang="en-US" dirty="0"/>
          </a:p>
        </p:txBody>
      </p:sp>
      <p:sp>
        <p:nvSpPr>
          <p:cNvPr id="5" name="Footer Placeholder 4">
            <a:extLst>
              <a:ext uri="{FF2B5EF4-FFF2-40B4-BE49-F238E27FC236}">
                <a16:creationId xmlns:a16="http://schemas.microsoft.com/office/drawing/2014/main" id="{16864EB6-F0F9-305C-9E7E-6114E688213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52051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C6014-F242-6BA2-0516-DA67702037F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C642821-B399-0712-E8E6-0E770040C543}"/>
              </a:ext>
            </a:extLst>
          </p:cNvPr>
          <p:cNvSpPr>
            <a:spLocks noGrp="1"/>
          </p:cNvSpPr>
          <p:nvPr>
            <p:ph type="title"/>
          </p:nvPr>
        </p:nvSpPr>
        <p:spPr/>
        <p:txBody>
          <a:bodyPr/>
          <a:lstStyle/>
          <a:p>
            <a:r>
              <a:rPr lang="en-US" dirty="0"/>
              <a:t>Federal Offshore Leasing Program</a:t>
            </a:r>
          </a:p>
        </p:txBody>
      </p:sp>
      <p:sp>
        <p:nvSpPr>
          <p:cNvPr id="3" name="Content Placeholder 2">
            <a:extLst>
              <a:ext uri="{FF2B5EF4-FFF2-40B4-BE49-F238E27FC236}">
                <a16:creationId xmlns:a16="http://schemas.microsoft.com/office/drawing/2014/main" id="{7BC38DE7-47B4-AE2F-4F01-4440B47A300B}"/>
              </a:ext>
            </a:extLst>
          </p:cNvPr>
          <p:cNvSpPr>
            <a:spLocks noGrp="1"/>
          </p:cNvSpPr>
          <p:nvPr>
            <p:ph idx="1"/>
          </p:nvPr>
        </p:nvSpPr>
        <p:spPr>
          <a:prstGeom prst="rect">
            <a:avLst/>
          </a:prstGeom>
        </p:spPr>
        <p:txBody>
          <a:bodyPr/>
          <a:lstStyle/>
          <a:p>
            <a:pPr marL="0" indent="0">
              <a:lnSpc>
                <a:spcPts val="2400"/>
              </a:lnSpc>
              <a:buNone/>
            </a:pPr>
            <a:r>
              <a:rPr lang="en-US" sz="2000" b="1" dirty="0"/>
              <a:t>Presidential Withdrawal of Lands from Leasing</a:t>
            </a:r>
          </a:p>
          <a:p>
            <a:pPr>
              <a:lnSpc>
                <a:spcPts val="2400"/>
              </a:lnSpc>
            </a:pPr>
            <a:r>
              <a:rPr lang="en-US" sz="1800" dirty="0"/>
              <a:t>January 6, 2025 – President Biden withdrawal of more than 625 million acres from offshore leasing, with no expiration</a:t>
            </a:r>
          </a:p>
          <a:p>
            <a:pPr lvl="1">
              <a:lnSpc>
                <a:spcPts val="2400"/>
              </a:lnSpc>
            </a:pPr>
            <a:r>
              <a:rPr lang="en-US" sz="1400" dirty="0"/>
              <a:t>Atlantic OCS, from Canada to southern tip of Florida and Eastern GOM (GOA)</a:t>
            </a:r>
          </a:p>
          <a:p>
            <a:pPr lvl="1">
              <a:lnSpc>
                <a:spcPts val="2400"/>
              </a:lnSpc>
            </a:pPr>
            <a:r>
              <a:rPr lang="en-US" sz="1400" dirty="0"/>
              <a:t>Pacific OCS</a:t>
            </a:r>
          </a:p>
          <a:p>
            <a:pPr lvl="1">
              <a:lnSpc>
                <a:spcPts val="2400"/>
              </a:lnSpc>
            </a:pPr>
            <a:r>
              <a:rPr lang="en-US" sz="1400" dirty="0"/>
              <a:t>Northern Bering Sea, northwest Alaska</a:t>
            </a:r>
          </a:p>
          <a:p>
            <a:pPr>
              <a:lnSpc>
                <a:spcPts val="2400"/>
              </a:lnSpc>
            </a:pPr>
            <a:r>
              <a:rPr lang="en-US" sz="1800" dirty="0"/>
              <a:t>January 20, 2025 – President Trump E.O. 14148 “Initial Rescissions of Harmful Executive Orders and Actions,” which rescinds 78 executive orders by President Biden, including January 6, 2025 withdrawal</a:t>
            </a:r>
          </a:p>
          <a:p>
            <a:pPr>
              <a:lnSpc>
                <a:spcPts val="2400"/>
              </a:lnSpc>
            </a:pPr>
            <a:r>
              <a:rPr lang="en-US" dirty="0"/>
              <a:t>  </a:t>
            </a:r>
            <a:r>
              <a:rPr lang="en-US" sz="1800" dirty="0"/>
              <a:t>February 19, 2025:</a:t>
            </a:r>
          </a:p>
          <a:p>
            <a:pPr lvl="1">
              <a:lnSpc>
                <a:spcPts val="2400"/>
              </a:lnSpc>
            </a:pPr>
            <a:r>
              <a:rPr lang="en-US" sz="1400" i="1" dirty="0"/>
              <a:t>Northern Alaska Environ. Center, et al. v. Trump </a:t>
            </a:r>
            <a:r>
              <a:rPr lang="en-US" sz="1400" dirty="0"/>
              <a:t>(D. Alaska)</a:t>
            </a:r>
          </a:p>
          <a:p>
            <a:pPr lvl="1">
              <a:lnSpc>
                <a:spcPts val="2400"/>
              </a:lnSpc>
            </a:pPr>
            <a:r>
              <a:rPr lang="en-US" sz="1400" i="1" dirty="0"/>
              <a:t>League of Conservation Voters, et al. v. Trump </a:t>
            </a:r>
            <a:r>
              <a:rPr lang="en-US" sz="1400" dirty="0"/>
              <a:t>(D. Alaska)</a:t>
            </a:r>
          </a:p>
          <a:p>
            <a:r>
              <a:rPr lang="en-US" sz="1800" dirty="0"/>
              <a:t>Potential legislative response?</a:t>
            </a:r>
          </a:p>
        </p:txBody>
      </p:sp>
      <p:sp>
        <p:nvSpPr>
          <p:cNvPr id="2" name="Slide Number Placeholder 1">
            <a:extLst>
              <a:ext uri="{FF2B5EF4-FFF2-40B4-BE49-F238E27FC236}">
                <a16:creationId xmlns:a16="http://schemas.microsoft.com/office/drawing/2014/main" id="{095A6F30-6A58-C810-A085-9DC51FA94F15}"/>
              </a:ext>
            </a:extLst>
          </p:cNvPr>
          <p:cNvSpPr>
            <a:spLocks noGrp="1"/>
          </p:cNvSpPr>
          <p:nvPr>
            <p:ph type="sldNum" sz="quarter" idx="4"/>
          </p:nvPr>
        </p:nvSpPr>
        <p:spPr/>
        <p:txBody>
          <a:bodyPr/>
          <a:lstStyle/>
          <a:p>
            <a:fld id="{7E8C8E21-690E-BB44-B83F-1FA4760CE5C6}" type="slidenum">
              <a:rPr lang="en-US" smtClean="0"/>
              <a:pPr/>
              <a:t>4</a:t>
            </a:fld>
            <a:endParaRPr lang="en-US" dirty="0"/>
          </a:p>
        </p:txBody>
      </p:sp>
      <p:sp>
        <p:nvSpPr>
          <p:cNvPr id="5" name="Footer Placeholder 4">
            <a:extLst>
              <a:ext uri="{FF2B5EF4-FFF2-40B4-BE49-F238E27FC236}">
                <a16:creationId xmlns:a16="http://schemas.microsoft.com/office/drawing/2014/main" id="{060F949C-D9BF-9F8A-D476-008B3826C5AA}"/>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52076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3C4B8-24A6-A0C2-66A9-F7CCFDFDF64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C98E5C9-5DEF-D950-EC62-F50FBD67B318}"/>
              </a:ext>
            </a:extLst>
          </p:cNvPr>
          <p:cNvSpPr>
            <a:spLocks noGrp="1"/>
          </p:cNvSpPr>
          <p:nvPr>
            <p:ph type="title"/>
          </p:nvPr>
        </p:nvSpPr>
        <p:spPr/>
        <p:txBody>
          <a:bodyPr/>
          <a:lstStyle/>
          <a:p>
            <a:r>
              <a:rPr lang="en-US" dirty="0"/>
              <a:t>Rice’s Whale</a:t>
            </a:r>
          </a:p>
        </p:txBody>
      </p:sp>
      <p:sp>
        <p:nvSpPr>
          <p:cNvPr id="3" name="Content Placeholder 2">
            <a:extLst>
              <a:ext uri="{FF2B5EF4-FFF2-40B4-BE49-F238E27FC236}">
                <a16:creationId xmlns:a16="http://schemas.microsoft.com/office/drawing/2014/main" id="{55A253F8-9626-A25A-7787-75DB06EE2F79}"/>
              </a:ext>
            </a:extLst>
          </p:cNvPr>
          <p:cNvSpPr>
            <a:spLocks noGrp="1"/>
          </p:cNvSpPr>
          <p:nvPr>
            <p:ph idx="1"/>
          </p:nvPr>
        </p:nvSpPr>
        <p:spPr>
          <a:prstGeom prst="rect">
            <a:avLst/>
          </a:prstGeom>
        </p:spPr>
        <p:txBody>
          <a:bodyPr/>
          <a:lstStyle/>
          <a:p>
            <a:pPr marL="0" indent="0">
              <a:lnSpc>
                <a:spcPts val="2400"/>
              </a:lnSpc>
              <a:buNone/>
            </a:pPr>
            <a:r>
              <a:rPr lang="en-US" sz="2000" b="1" dirty="0"/>
              <a:t>Rerum dit debis estempo quias.</a:t>
            </a:r>
          </a:p>
          <a:p>
            <a:pPr>
              <a:lnSpc>
                <a:spcPts val="2400"/>
              </a:lnSpc>
            </a:pPr>
            <a:r>
              <a:rPr lang="en-US" sz="2000" dirty="0"/>
              <a:t>Ominim veniam, quis nostrud exercitation ullamco laboris nisi ut aliquip irure dolor in culpa qui officia deserunt mollit anim id est laborum. Lorem ipsum dolor sit amet, consectetur adipiscing elit, sed reprehenderit in voluptate velit esse dolore eu fugiat nulla pariatur. Ominim veniam, quis nostrud exercitation ullamco laboris nisi ut aliquip ex ea commodo consequat.</a:t>
            </a:r>
          </a:p>
          <a:p>
            <a:pPr>
              <a:lnSpc>
                <a:spcPts val="2400"/>
              </a:lnSpc>
            </a:pPr>
            <a:r>
              <a:rPr lang="en-US" sz="2000" dirty="0"/>
              <a:t>Alitibus, conseritia seditatus doles nonecus as doluptat alia dicil ipiduciandis alique pario bernamet ute modiam facienihit verum in rendis dolor alignim aximinto ereicil latur. Ex eum as eaquund ebitaque conse estia dolore es eiusdae illiber iorumet ilicaecae vellit, quis volut quam illorpo rerios arum.</a:t>
            </a:r>
          </a:p>
        </p:txBody>
      </p:sp>
      <p:sp>
        <p:nvSpPr>
          <p:cNvPr id="2" name="Slide Number Placeholder 1">
            <a:extLst>
              <a:ext uri="{FF2B5EF4-FFF2-40B4-BE49-F238E27FC236}">
                <a16:creationId xmlns:a16="http://schemas.microsoft.com/office/drawing/2014/main" id="{2124375C-19F9-4AFC-657C-D2D8E6124960}"/>
              </a:ext>
            </a:extLst>
          </p:cNvPr>
          <p:cNvSpPr>
            <a:spLocks noGrp="1"/>
          </p:cNvSpPr>
          <p:nvPr>
            <p:ph type="sldNum" sz="quarter" idx="4"/>
          </p:nvPr>
        </p:nvSpPr>
        <p:spPr/>
        <p:txBody>
          <a:bodyPr/>
          <a:lstStyle/>
          <a:p>
            <a:fld id="{7E8C8E21-690E-BB44-B83F-1FA4760CE5C6}" type="slidenum">
              <a:rPr lang="en-US" smtClean="0"/>
              <a:pPr/>
              <a:t>5</a:t>
            </a:fld>
            <a:endParaRPr lang="en-US" dirty="0"/>
          </a:p>
        </p:txBody>
      </p:sp>
      <p:sp>
        <p:nvSpPr>
          <p:cNvPr id="5" name="Footer Placeholder 4">
            <a:extLst>
              <a:ext uri="{FF2B5EF4-FFF2-40B4-BE49-F238E27FC236}">
                <a16:creationId xmlns:a16="http://schemas.microsoft.com/office/drawing/2014/main" id="{F7CB9B24-2797-23A9-604B-085DBBA18354}"/>
              </a:ext>
            </a:extLst>
          </p:cNvPr>
          <p:cNvSpPr>
            <a:spLocks noGrp="1"/>
          </p:cNvSpPr>
          <p:nvPr>
            <p:ph type="ftr" sz="quarter" idx="11"/>
          </p:nvPr>
        </p:nvSpPr>
        <p:spPr/>
        <p:txBody>
          <a:bodyPr/>
          <a:lstStyle/>
          <a:p>
            <a:endParaRPr lang="en-US" dirty="0"/>
          </a:p>
        </p:txBody>
      </p:sp>
      <p:pic>
        <p:nvPicPr>
          <p:cNvPr id="7" name="Picture 6">
            <a:extLst>
              <a:ext uri="{FF2B5EF4-FFF2-40B4-BE49-F238E27FC236}">
                <a16:creationId xmlns:a16="http://schemas.microsoft.com/office/drawing/2014/main" id="{060F5916-EA6E-999B-D6D9-9A057F97BCAF}"/>
              </a:ext>
            </a:extLst>
          </p:cNvPr>
          <p:cNvPicPr>
            <a:picLocks noChangeAspect="1"/>
          </p:cNvPicPr>
          <p:nvPr/>
        </p:nvPicPr>
        <p:blipFill>
          <a:blip r:embed="rId2"/>
          <a:stretch>
            <a:fillRect/>
          </a:stretch>
        </p:blipFill>
        <p:spPr>
          <a:xfrm>
            <a:off x="772247" y="1189577"/>
            <a:ext cx="7743103" cy="4952857"/>
          </a:xfrm>
          <a:prstGeom prst="rect">
            <a:avLst/>
          </a:prstGeom>
        </p:spPr>
      </p:pic>
    </p:spTree>
    <p:extLst>
      <p:ext uri="{BB962C8B-B14F-4D97-AF65-F5344CB8AC3E}">
        <p14:creationId xmlns:p14="http://schemas.microsoft.com/office/powerpoint/2010/main" val="2308289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8082E-852D-92D3-342A-614ADFAC211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C73D6B5-0AFF-8384-9EFE-A8B412D5261F}"/>
              </a:ext>
            </a:extLst>
          </p:cNvPr>
          <p:cNvSpPr>
            <a:spLocks noGrp="1"/>
          </p:cNvSpPr>
          <p:nvPr>
            <p:ph type="title"/>
          </p:nvPr>
        </p:nvSpPr>
        <p:spPr/>
        <p:txBody>
          <a:bodyPr/>
          <a:lstStyle/>
          <a:p>
            <a:r>
              <a:rPr lang="en-US" dirty="0"/>
              <a:t>Rice’s Whale</a:t>
            </a:r>
          </a:p>
        </p:txBody>
      </p:sp>
      <p:sp>
        <p:nvSpPr>
          <p:cNvPr id="3" name="Content Placeholder 2">
            <a:extLst>
              <a:ext uri="{FF2B5EF4-FFF2-40B4-BE49-F238E27FC236}">
                <a16:creationId xmlns:a16="http://schemas.microsoft.com/office/drawing/2014/main" id="{0280397B-5B67-6B5C-B031-F12047321E78}"/>
              </a:ext>
            </a:extLst>
          </p:cNvPr>
          <p:cNvSpPr>
            <a:spLocks noGrp="1"/>
          </p:cNvSpPr>
          <p:nvPr>
            <p:ph idx="1"/>
          </p:nvPr>
        </p:nvSpPr>
        <p:spPr>
          <a:prstGeom prst="rect">
            <a:avLst/>
          </a:prstGeom>
        </p:spPr>
        <p:txBody>
          <a:bodyPr/>
          <a:lstStyle/>
          <a:p>
            <a:r>
              <a:rPr lang="en-US" sz="2000" dirty="0"/>
              <a:t>April 2019: NMFS lists GOM/GOA Bryde’s whale as endangered</a:t>
            </a:r>
          </a:p>
          <a:p>
            <a:pPr lvl="1"/>
            <a:r>
              <a:rPr lang="en-US" dirty="0"/>
              <a:t>&lt; 100 animals</a:t>
            </a:r>
          </a:p>
          <a:p>
            <a:pPr lvl="1"/>
            <a:r>
              <a:rPr lang="en-US" dirty="0"/>
              <a:t>Threats of energy exploration, development and production, oil spills and oil spill response, vessel collision, fishing gear entanglement, and anthropogenic noise</a:t>
            </a:r>
          </a:p>
          <a:p>
            <a:r>
              <a:rPr lang="en-US" dirty="0"/>
              <a:t>March 2020: GOM/GOA BiOp finding of jeopardy for GOM/GOA Bryde’s whale</a:t>
            </a:r>
          </a:p>
          <a:p>
            <a:r>
              <a:rPr lang="en-US" dirty="0"/>
              <a:t>October 2021: Reclassified as Rice’s Whale species</a:t>
            </a:r>
          </a:p>
          <a:p>
            <a:r>
              <a:rPr lang="en-US" dirty="0"/>
              <a:t>Litigation in Maryland federal district court:</a:t>
            </a:r>
          </a:p>
          <a:p>
            <a:pPr lvl="1"/>
            <a:r>
              <a:rPr lang="en-US" dirty="0"/>
              <a:t>August 2024: Decision on the merits of case, found flaws with BiOp, remanded to NMFS to fix errors, BiOp to be vacated in May 2025</a:t>
            </a:r>
          </a:p>
          <a:p>
            <a:r>
              <a:rPr lang="en-US" dirty="0"/>
              <a:t>New BiOp to be issued in May 2025</a:t>
            </a:r>
          </a:p>
          <a:p>
            <a:r>
              <a:rPr lang="en-US" dirty="0"/>
              <a:t>Final critical habitat designation in July 2025</a:t>
            </a:r>
          </a:p>
          <a:p>
            <a:r>
              <a:rPr lang="en-US" dirty="0"/>
              <a:t>Potential for more litigation?</a:t>
            </a:r>
          </a:p>
          <a:p>
            <a:endParaRPr lang="en-US" dirty="0"/>
          </a:p>
        </p:txBody>
      </p:sp>
      <p:sp>
        <p:nvSpPr>
          <p:cNvPr id="2" name="Slide Number Placeholder 1">
            <a:extLst>
              <a:ext uri="{FF2B5EF4-FFF2-40B4-BE49-F238E27FC236}">
                <a16:creationId xmlns:a16="http://schemas.microsoft.com/office/drawing/2014/main" id="{E4E50DE6-7D3B-324D-D83A-3B8075207F54}"/>
              </a:ext>
            </a:extLst>
          </p:cNvPr>
          <p:cNvSpPr>
            <a:spLocks noGrp="1"/>
          </p:cNvSpPr>
          <p:nvPr>
            <p:ph type="sldNum" sz="quarter" idx="4"/>
          </p:nvPr>
        </p:nvSpPr>
        <p:spPr/>
        <p:txBody>
          <a:bodyPr/>
          <a:lstStyle/>
          <a:p>
            <a:fld id="{7E8C8E21-690E-BB44-B83F-1FA4760CE5C6}" type="slidenum">
              <a:rPr lang="en-US" smtClean="0"/>
              <a:pPr/>
              <a:t>6</a:t>
            </a:fld>
            <a:endParaRPr lang="en-US" dirty="0"/>
          </a:p>
        </p:txBody>
      </p:sp>
      <p:sp>
        <p:nvSpPr>
          <p:cNvPr id="5" name="Footer Placeholder 4">
            <a:extLst>
              <a:ext uri="{FF2B5EF4-FFF2-40B4-BE49-F238E27FC236}">
                <a16:creationId xmlns:a16="http://schemas.microsoft.com/office/drawing/2014/main" id="{B9516C9F-0D18-F203-3634-C082E819D0F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6994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1315C-F80B-61F4-E165-4CCAFD2D522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4C740F2-1883-7963-AC7E-3704AE9C2E6C}"/>
              </a:ext>
            </a:extLst>
          </p:cNvPr>
          <p:cNvSpPr>
            <a:spLocks noGrp="1"/>
          </p:cNvSpPr>
          <p:nvPr>
            <p:ph type="title"/>
          </p:nvPr>
        </p:nvSpPr>
        <p:spPr/>
        <p:txBody>
          <a:bodyPr/>
          <a:lstStyle/>
          <a:p>
            <a:r>
              <a:rPr lang="en-US" dirty="0"/>
              <a:t>Rice’s Whale</a:t>
            </a:r>
          </a:p>
        </p:txBody>
      </p:sp>
      <p:sp>
        <p:nvSpPr>
          <p:cNvPr id="3" name="Content Placeholder 2">
            <a:extLst>
              <a:ext uri="{FF2B5EF4-FFF2-40B4-BE49-F238E27FC236}">
                <a16:creationId xmlns:a16="http://schemas.microsoft.com/office/drawing/2014/main" id="{427F9440-53DF-CCA9-22C9-58BBF45F0716}"/>
              </a:ext>
            </a:extLst>
          </p:cNvPr>
          <p:cNvSpPr>
            <a:spLocks noGrp="1"/>
          </p:cNvSpPr>
          <p:nvPr>
            <p:ph idx="1"/>
          </p:nvPr>
        </p:nvSpPr>
        <p:spPr>
          <a:prstGeom prst="rect">
            <a:avLst/>
          </a:prstGeom>
        </p:spPr>
        <p:txBody>
          <a:bodyPr/>
          <a:lstStyle/>
          <a:p>
            <a:pPr marL="0" indent="0">
              <a:buNone/>
            </a:pPr>
            <a:r>
              <a:rPr lang="en-US" dirty="0"/>
              <a:t>February 20, 2025</a:t>
            </a:r>
          </a:p>
          <a:p>
            <a:pPr marL="0" indent="0">
              <a:buNone/>
            </a:pPr>
            <a:r>
              <a:rPr lang="en-US" dirty="0"/>
              <a:t>Notice to Stakeholders</a:t>
            </a:r>
          </a:p>
          <a:p>
            <a:pPr marL="0" indent="0">
              <a:buNone/>
            </a:pPr>
            <a:r>
              <a:rPr lang="en-US" b="1" u="sng" dirty="0"/>
              <a:t>BOEM Rescinds Expanded Rice’s Whale Protection Efforts </a:t>
            </a:r>
          </a:p>
          <a:p>
            <a:pPr marL="0" indent="0" algn="just">
              <a:buNone/>
            </a:pPr>
            <a:r>
              <a:rPr lang="en-US" dirty="0"/>
              <a:t>The Bureau of Ocean Energy Management (BOEM) today announced it is rescinding its Notice to Lessees and Operators (NTL) 2023-G01, Expanded Rice’s Whale Protection Efforts During Reinitiated Consultation with NMFS [National Marine Fisheries Service]. The NTL contained recommendations for suggested precautionary measures by lessees and operators during the reinitiated consultation.  </a:t>
            </a:r>
          </a:p>
          <a:p>
            <a:pPr marL="0" indent="0" algn="just">
              <a:buNone/>
            </a:pPr>
            <a:r>
              <a:rPr lang="en-US" dirty="0"/>
              <a:t>The NTL is being rescinded in response to Secretary’s Order 3418, Unleashing American Energy. </a:t>
            </a:r>
          </a:p>
          <a:p>
            <a:endParaRPr lang="en-US" dirty="0"/>
          </a:p>
          <a:p>
            <a:endParaRPr lang="en-US" dirty="0"/>
          </a:p>
          <a:p>
            <a:endParaRPr lang="en-US" dirty="0"/>
          </a:p>
        </p:txBody>
      </p:sp>
      <p:sp>
        <p:nvSpPr>
          <p:cNvPr id="2" name="Slide Number Placeholder 1">
            <a:extLst>
              <a:ext uri="{FF2B5EF4-FFF2-40B4-BE49-F238E27FC236}">
                <a16:creationId xmlns:a16="http://schemas.microsoft.com/office/drawing/2014/main" id="{E1D60990-881A-6AAC-799B-12ED544845D2}"/>
              </a:ext>
            </a:extLst>
          </p:cNvPr>
          <p:cNvSpPr>
            <a:spLocks noGrp="1"/>
          </p:cNvSpPr>
          <p:nvPr>
            <p:ph type="sldNum" sz="quarter" idx="4"/>
          </p:nvPr>
        </p:nvSpPr>
        <p:spPr/>
        <p:txBody>
          <a:bodyPr/>
          <a:lstStyle/>
          <a:p>
            <a:fld id="{7E8C8E21-690E-BB44-B83F-1FA4760CE5C6}" type="slidenum">
              <a:rPr lang="en-US" smtClean="0"/>
              <a:pPr/>
              <a:t>7</a:t>
            </a:fld>
            <a:endParaRPr lang="en-US" dirty="0"/>
          </a:p>
        </p:txBody>
      </p:sp>
      <p:sp>
        <p:nvSpPr>
          <p:cNvPr id="5" name="Footer Placeholder 4">
            <a:extLst>
              <a:ext uri="{FF2B5EF4-FFF2-40B4-BE49-F238E27FC236}">
                <a16:creationId xmlns:a16="http://schemas.microsoft.com/office/drawing/2014/main" id="{7BAD45F9-9D3A-7D67-AE10-84E39BDE8F2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59731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5D601-5A6E-C152-31F7-8A7A2F0BCF0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F0D53EE-F212-C7D9-9D80-4515876E21E6}"/>
              </a:ext>
            </a:extLst>
          </p:cNvPr>
          <p:cNvSpPr>
            <a:spLocks noGrp="1"/>
          </p:cNvSpPr>
          <p:nvPr>
            <p:ph type="title"/>
          </p:nvPr>
        </p:nvSpPr>
        <p:spPr/>
        <p:txBody>
          <a:bodyPr/>
          <a:lstStyle/>
          <a:p>
            <a:r>
              <a:rPr lang="en-US" dirty="0"/>
              <a:t>Financial Assurance</a:t>
            </a:r>
          </a:p>
        </p:txBody>
      </p:sp>
      <p:sp>
        <p:nvSpPr>
          <p:cNvPr id="3" name="Content Placeholder 2">
            <a:extLst>
              <a:ext uri="{FF2B5EF4-FFF2-40B4-BE49-F238E27FC236}">
                <a16:creationId xmlns:a16="http://schemas.microsoft.com/office/drawing/2014/main" id="{35A123F4-6046-E5B6-8EE1-070D6DC8B9C0}"/>
              </a:ext>
            </a:extLst>
          </p:cNvPr>
          <p:cNvSpPr>
            <a:spLocks noGrp="1"/>
          </p:cNvSpPr>
          <p:nvPr>
            <p:ph idx="1"/>
          </p:nvPr>
        </p:nvSpPr>
        <p:spPr>
          <a:prstGeom prst="rect">
            <a:avLst/>
          </a:prstGeom>
        </p:spPr>
        <p:txBody>
          <a:bodyPr/>
          <a:lstStyle/>
          <a:p>
            <a:pPr marL="0" indent="0">
              <a:lnSpc>
                <a:spcPts val="2400"/>
              </a:lnSpc>
              <a:buNone/>
            </a:pPr>
            <a:r>
              <a:rPr lang="en-US" sz="2000" b="1" dirty="0"/>
              <a:t>Secretary’s Order 3418, Unleashing American Energy (2/5/25):</a:t>
            </a:r>
          </a:p>
          <a:p>
            <a:pPr marL="0" indent="0">
              <a:lnSpc>
                <a:spcPts val="2400"/>
              </a:lnSpc>
              <a:buNone/>
            </a:pPr>
            <a:endParaRPr lang="en-US" sz="2000" b="1" dirty="0"/>
          </a:p>
        </p:txBody>
      </p:sp>
      <p:sp>
        <p:nvSpPr>
          <p:cNvPr id="2" name="Slide Number Placeholder 1">
            <a:extLst>
              <a:ext uri="{FF2B5EF4-FFF2-40B4-BE49-F238E27FC236}">
                <a16:creationId xmlns:a16="http://schemas.microsoft.com/office/drawing/2014/main" id="{5273ED15-1420-8457-3999-8C3132E4706E}"/>
              </a:ext>
            </a:extLst>
          </p:cNvPr>
          <p:cNvSpPr>
            <a:spLocks noGrp="1"/>
          </p:cNvSpPr>
          <p:nvPr>
            <p:ph type="sldNum" sz="quarter" idx="4"/>
          </p:nvPr>
        </p:nvSpPr>
        <p:spPr/>
        <p:txBody>
          <a:bodyPr/>
          <a:lstStyle/>
          <a:p>
            <a:fld id="{7E8C8E21-690E-BB44-B83F-1FA4760CE5C6}" type="slidenum">
              <a:rPr lang="en-US" smtClean="0"/>
              <a:pPr/>
              <a:t>8</a:t>
            </a:fld>
            <a:endParaRPr lang="en-US" dirty="0"/>
          </a:p>
        </p:txBody>
      </p:sp>
      <p:sp>
        <p:nvSpPr>
          <p:cNvPr id="5" name="Footer Placeholder 4">
            <a:extLst>
              <a:ext uri="{FF2B5EF4-FFF2-40B4-BE49-F238E27FC236}">
                <a16:creationId xmlns:a16="http://schemas.microsoft.com/office/drawing/2014/main" id="{7B2DB258-8CD9-8017-0F75-45B6A2B76B00}"/>
              </a:ext>
            </a:extLst>
          </p:cNvPr>
          <p:cNvSpPr>
            <a:spLocks noGrp="1"/>
          </p:cNvSpPr>
          <p:nvPr>
            <p:ph type="ftr" sz="quarter" idx="11"/>
          </p:nvPr>
        </p:nvSpPr>
        <p:spPr/>
        <p:txBody>
          <a:bodyPr/>
          <a:lstStyle/>
          <a:p>
            <a:endParaRPr lang="en-US" dirty="0"/>
          </a:p>
        </p:txBody>
      </p:sp>
      <p:pic>
        <p:nvPicPr>
          <p:cNvPr id="9" name="Picture 8">
            <a:extLst>
              <a:ext uri="{FF2B5EF4-FFF2-40B4-BE49-F238E27FC236}">
                <a16:creationId xmlns:a16="http://schemas.microsoft.com/office/drawing/2014/main" id="{4601A583-FC9A-BEF4-C3B3-9CAF903B27D3}"/>
              </a:ext>
            </a:extLst>
          </p:cNvPr>
          <p:cNvPicPr>
            <a:picLocks noChangeAspect="1"/>
          </p:cNvPicPr>
          <p:nvPr/>
        </p:nvPicPr>
        <p:blipFill>
          <a:blip r:embed="rId2"/>
          <a:stretch>
            <a:fillRect/>
          </a:stretch>
        </p:blipFill>
        <p:spPr>
          <a:xfrm>
            <a:off x="628650" y="2133600"/>
            <a:ext cx="7886700" cy="1600201"/>
          </a:xfrm>
          <a:prstGeom prst="rect">
            <a:avLst/>
          </a:prstGeom>
        </p:spPr>
      </p:pic>
      <p:pic>
        <p:nvPicPr>
          <p:cNvPr id="11" name="Picture 10">
            <a:extLst>
              <a:ext uri="{FF2B5EF4-FFF2-40B4-BE49-F238E27FC236}">
                <a16:creationId xmlns:a16="http://schemas.microsoft.com/office/drawing/2014/main" id="{72C967C5-1278-DB0E-2C6D-9EE50EF30BDD}"/>
              </a:ext>
            </a:extLst>
          </p:cNvPr>
          <p:cNvPicPr>
            <a:picLocks noChangeAspect="1"/>
          </p:cNvPicPr>
          <p:nvPr/>
        </p:nvPicPr>
        <p:blipFill>
          <a:blip r:embed="rId3"/>
          <a:stretch>
            <a:fillRect/>
          </a:stretch>
        </p:blipFill>
        <p:spPr>
          <a:xfrm>
            <a:off x="1268065" y="3733801"/>
            <a:ext cx="5785878" cy="1806566"/>
          </a:xfrm>
          <a:prstGeom prst="rect">
            <a:avLst/>
          </a:prstGeom>
        </p:spPr>
      </p:pic>
    </p:spTree>
    <p:extLst>
      <p:ext uri="{BB962C8B-B14F-4D97-AF65-F5344CB8AC3E}">
        <p14:creationId xmlns:p14="http://schemas.microsoft.com/office/powerpoint/2010/main" val="275230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1907B-74B6-24E7-B7B8-B450C7530C9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A81F1DB-10A9-2B45-A13A-8258F826FC4F}"/>
              </a:ext>
            </a:extLst>
          </p:cNvPr>
          <p:cNvSpPr>
            <a:spLocks noGrp="1"/>
          </p:cNvSpPr>
          <p:nvPr>
            <p:ph type="title"/>
          </p:nvPr>
        </p:nvSpPr>
        <p:spPr/>
        <p:txBody>
          <a:bodyPr/>
          <a:lstStyle/>
          <a:p>
            <a:r>
              <a:rPr lang="en-US" dirty="0"/>
              <a:t>Decommissioning</a:t>
            </a:r>
          </a:p>
        </p:txBody>
      </p:sp>
      <p:sp>
        <p:nvSpPr>
          <p:cNvPr id="3" name="Content Placeholder 2">
            <a:extLst>
              <a:ext uri="{FF2B5EF4-FFF2-40B4-BE49-F238E27FC236}">
                <a16:creationId xmlns:a16="http://schemas.microsoft.com/office/drawing/2014/main" id="{654BA501-8534-3F8E-CD11-120CCE3F80B2}"/>
              </a:ext>
            </a:extLst>
          </p:cNvPr>
          <p:cNvSpPr>
            <a:spLocks noGrp="1"/>
          </p:cNvSpPr>
          <p:nvPr>
            <p:ph idx="1"/>
          </p:nvPr>
        </p:nvSpPr>
        <p:spPr>
          <a:xfrm>
            <a:off x="628650" y="1567365"/>
            <a:ext cx="7886700" cy="4699046"/>
          </a:xfrm>
          <a:prstGeom prst="rect">
            <a:avLst/>
          </a:prstGeom>
        </p:spPr>
        <p:txBody>
          <a:bodyPr/>
          <a:lstStyle/>
          <a:p>
            <a:r>
              <a:rPr lang="en-US" sz="2000" dirty="0"/>
              <a:t>30 CFR 250.1708: 30/90/150-day deadlines in response to a BSEE decommissioning order - </a:t>
            </a:r>
            <a:r>
              <a:rPr lang="en-US" dirty="0"/>
              <a:t>can get extensions of these deadlines</a:t>
            </a:r>
          </a:p>
          <a:p>
            <a:r>
              <a:rPr lang="en-US" dirty="0"/>
              <a:t>Need to review BSEE decommissioning order with respect to entities and wells/platforms/pipelines</a:t>
            </a:r>
          </a:p>
          <a:p>
            <a:r>
              <a:rPr lang="en-US" dirty="0"/>
              <a:t>Currently, default of operator or any lessee triggers predecessor joint and several liability</a:t>
            </a:r>
          </a:p>
          <a:p>
            <a:r>
              <a:rPr lang="en-US" dirty="0"/>
              <a:t>Can seek informal resolution or notice IBLA appeal within 60 days of receipt of order</a:t>
            </a:r>
          </a:p>
          <a:p>
            <a:r>
              <a:rPr lang="en-US" dirty="0"/>
              <a:t>IR denied, can appeal within 60 days of denial</a:t>
            </a:r>
          </a:p>
          <a:p>
            <a:r>
              <a:rPr lang="en-US" dirty="0"/>
              <a:t>Can appeal INCs related to decommissioning orders</a:t>
            </a:r>
          </a:p>
          <a:p>
            <a:r>
              <a:rPr lang="en-US" dirty="0"/>
              <a:t>Can seek access to BOEM bonds</a:t>
            </a:r>
          </a:p>
          <a:p>
            <a:r>
              <a:rPr lang="en-US" dirty="0"/>
              <a:t>Orphan liabilities</a:t>
            </a:r>
          </a:p>
          <a:p>
            <a:endParaRPr lang="en-US" dirty="0"/>
          </a:p>
        </p:txBody>
      </p:sp>
      <p:sp>
        <p:nvSpPr>
          <p:cNvPr id="2" name="Slide Number Placeholder 1">
            <a:extLst>
              <a:ext uri="{FF2B5EF4-FFF2-40B4-BE49-F238E27FC236}">
                <a16:creationId xmlns:a16="http://schemas.microsoft.com/office/drawing/2014/main" id="{AAE2800C-93BD-0F40-5B8A-BE7C2BD845A2}"/>
              </a:ext>
            </a:extLst>
          </p:cNvPr>
          <p:cNvSpPr>
            <a:spLocks noGrp="1"/>
          </p:cNvSpPr>
          <p:nvPr>
            <p:ph type="sldNum" sz="quarter" idx="4"/>
          </p:nvPr>
        </p:nvSpPr>
        <p:spPr/>
        <p:txBody>
          <a:bodyPr/>
          <a:lstStyle/>
          <a:p>
            <a:fld id="{7E8C8E21-690E-BB44-B83F-1FA4760CE5C6}" type="slidenum">
              <a:rPr lang="en-US" smtClean="0"/>
              <a:pPr/>
              <a:t>9</a:t>
            </a:fld>
            <a:endParaRPr lang="en-US" dirty="0"/>
          </a:p>
        </p:txBody>
      </p:sp>
      <p:sp>
        <p:nvSpPr>
          <p:cNvPr id="5" name="Footer Placeholder 4">
            <a:extLst>
              <a:ext uri="{FF2B5EF4-FFF2-40B4-BE49-F238E27FC236}">
                <a16:creationId xmlns:a16="http://schemas.microsoft.com/office/drawing/2014/main" id="{82B35840-12ED-C734-0F5F-9F37D363C32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69845749"/>
      </p:ext>
    </p:extLst>
  </p:cSld>
  <p:clrMapOvr>
    <a:masterClrMapping/>
  </p:clrMapOvr>
</p:sld>
</file>

<file path=ppt/theme/theme1.xml><?xml version="1.0" encoding="utf-8"?>
<a:theme xmlns:a="http://schemas.openxmlformats.org/drawingml/2006/main" name="Office Theme">
  <a:themeElements>
    <a:clrScheme name="Custom 15">
      <a:dk1>
        <a:srgbClr val="484848"/>
      </a:dk1>
      <a:lt1>
        <a:srgbClr val="FFFFFF"/>
      </a:lt1>
      <a:dk2>
        <a:srgbClr val="405B6A"/>
      </a:dk2>
      <a:lt2>
        <a:srgbClr val="F4F4F4"/>
      </a:lt2>
      <a:accent1>
        <a:srgbClr val="71BE94"/>
      </a:accent1>
      <a:accent2>
        <a:srgbClr val="2F73B6"/>
      </a:accent2>
      <a:accent3>
        <a:srgbClr val="D99823"/>
      </a:accent3>
      <a:accent4>
        <a:srgbClr val="8A8070"/>
      </a:accent4>
      <a:accent5>
        <a:srgbClr val="FFFFFF"/>
      </a:accent5>
      <a:accent6>
        <a:srgbClr val="FFFFFF"/>
      </a:accent6>
      <a:hlink>
        <a:srgbClr val="2F73B6"/>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5">
      <a:dk1>
        <a:srgbClr val="484848"/>
      </a:dk1>
      <a:lt1>
        <a:srgbClr val="FFFFFF"/>
      </a:lt1>
      <a:dk2>
        <a:srgbClr val="405B6A"/>
      </a:dk2>
      <a:lt2>
        <a:srgbClr val="F4F4F4"/>
      </a:lt2>
      <a:accent1>
        <a:srgbClr val="71BE94"/>
      </a:accent1>
      <a:accent2>
        <a:srgbClr val="2F73B6"/>
      </a:accent2>
      <a:accent3>
        <a:srgbClr val="D99823"/>
      </a:accent3>
      <a:accent4>
        <a:srgbClr val="8A8070"/>
      </a:accent4>
      <a:accent5>
        <a:srgbClr val="FFFFFF"/>
      </a:accent5>
      <a:accent6>
        <a:srgbClr val="FFFFFF"/>
      </a:accent6>
      <a:hlink>
        <a:srgbClr val="2F73B6"/>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710</TotalTime>
  <Words>813</Words>
  <Application>Microsoft Office PowerPoint</Application>
  <PresentationFormat>On-screen Show (4:3)</PresentationFormat>
  <Paragraphs>75</Paragraphs>
  <Slides>10</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Arial Rounded MT</vt:lpstr>
      <vt:lpstr>Bahnschrift SemiBold Condensed</vt:lpstr>
      <vt:lpstr>Calibri</vt:lpstr>
      <vt:lpstr>Office Theme</vt:lpstr>
      <vt:lpstr>Custom Design</vt:lpstr>
      <vt:lpstr>Federal Offshore BOEM/BSEE Governmental Update</vt:lpstr>
      <vt:lpstr>Federal Offshore Leasing Program</vt:lpstr>
      <vt:lpstr>Federal Offshore Leasing Program</vt:lpstr>
      <vt:lpstr>Federal Offshore Leasing Program</vt:lpstr>
      <vt:lpstr>Rice’s Whale</vt:lpstr>
      <vt:lpstr>Rice’s Whale</vt:lpstr>
      <vt:lpstr>Rice’s Whale</vt:lpstr>
      <vt:lpstr>Financial Assurance</vt:lpstr>
      <vt:lpstr>Decommissioning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Noblett</dc:creator>
  <cp:lastModifiedBy>Jana L Grauberger</cp:lastModifiedBy>
  <cp:revision>85</cp:revision>
  <dcterms:created xsi:type="dcterms:W3CDTF">2022-08-22T13:57:19Z</dcterms:created>
  <dcterms:modified xsi:type="dcterms:W3CDTF">2025-02-25T23:51:36Z</dcterms:modified>
</cp:coreProperties>
</file>